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3988" cy="10059988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2172" y="84"/>
      </p:cViewPr>
      <p:guideLst>
        <p:guide orient="horz" pos="3169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83049" y="3125117"/>
            <a:ext cx="6607890" cy="21563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66098" y="5700660"/>
            <a:ext cx="5441792" cy="25708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7589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06979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792610" y="591491"/>
            <a:ext cx="1485965" cy="125912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30665" y="591491"/>
            <a:ext cx="4332379" cy="125912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95742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48411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4091" y="6464475"/>
            <a:ext cx="6607890" cy="19980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4091" y="4263853"/>
            <a:ext cx="6607890" cy="220062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89815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30665" y="3444150"/>
            <a:ext cx="2908497" cy="97386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368728" y="3444150"/>
            <a:ext cx="2909847" cy="97386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28465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8700" y="402866"/>
            <a:ext cx="6996589" cy="167666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8700" y="2251854"/>
            <a:ext cx="3434861" cy="9384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88700" y="3190320"/>
            <a:ext cx="3434861" cy="5796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949078" y="2251854"/>
            <a:ext cx="3436211" cy="9384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949078" y="3190320"/>
            <a:ext cx="3436211" cy="5796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01958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63743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13733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8700" y="400537"/>
            <a:ext cx="2557588" cy="17046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39413" y="400537"/>
            <a:ext cx="4345875" cy="85859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8700" y="2105146"/>
            <a:ext cx="2557588" cy="68813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74459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3756" y="7041992"/>
            <a:ext cx="4664393" cy="8313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23756" y="898878"/>
            <a:ext cx="4664393" cy="60359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23756" y="7873338"/>
            <a:ext cx="4664393" cy="11806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16112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88700" y="402866"/>
            <a:ext cx="6996589" cy="1676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8700" y="2347331"/>
            <a:ext cx="6996589" cy="6639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88699" y="9324119"/>
            <a:ext cx="1813931" cy="535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56113" y="9324119"/>
            <a:ext cx="2461763" cy="535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571358" y="9324119"/>
            <a:ext cx="1813931" cy="535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25990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67186" y="444282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Rounded MT Bold" pitchFamily="34" charset="0"/>
              </a:rPr>
              <a:t>Worksheet</a:t>
            </a:r>
            <a:r>
              <a:rPr lang="es-VE" sz="1600" dirty="0" smtClean="0">
                <a:latin typeface="Arial Rounded MT Bold" pitchFamily="34" charset="0"/>
              </a:rPr>
              <a:t> N° 1</a:t>
            </a:r>
            <a:endParaRPr lang="es-VE" sz="1600" dirty="0">
              <a:latin typeface="Arial Rounded MT Bold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865178"/>
              </p:ext>
            </p:extLst>
          </p:nvPr>
        </p:nvGraphicFramePr>
        <p:xfrm>
          <a:off x="479053" y="826210"/>
          <a:ext cx="6768754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2188"/>
                <a:gridCol w="1692188"/>
                <a:gridCol w="1692188"/>
                <a:gridCol w="564063"/>
                <a:gridCol w="564064"/>
                <a:gridCol w="564063"/>
              </a:tblGrid>
              <a:tr h="331323">
                <a:tc gridSpan="2"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VE" sz="1400" dirty="0" smtClean="0">
                          <a:latin typeface="Arial" pitchFamily="34" charset="0"/>
                          <a:cs typeface="Arial" pitchFamily="34" charset="0"/>
                        </a:rPr>
                        <a:t>Date:</a:t>
                      </a:r>
                      <a:endParaRPr lang="es-V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VE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VE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VE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dirty="0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r>
                        <a:rPr lang="es-VE" sz="140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es-V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es-VE" dirty="0" smtClean="0"/>
                        <a:t>____________________________</a:t>
                      </a:r>
                      <a:endParaRPr lang="es-V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dirty="0" smtClean="0">
                          <a:latin typeface="Arial" pitchFamily="34" charset="0"/>
                          <a:cs typeface="Arial" pitchFamily="34" charset="0"/>
                        </a:rPr>
                        <a:t>Class</a:t>
                      </a:r>
                      <a:r>
                        <a:rPr lang="es-VE" sz="140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es-V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VE" dirty="0" smtClean="0"/>
                        <a:t>_____________</a:t>
                      </a:r>
                      <a:endParaRPr lang="es-V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dirty="0" smtClean="0">
                          <a:latin typeface="Arial" pitchFamily="34" charset="0"/>
                          <a:cs typeface="Arial" pitchFamily="34" charset="0"/>
                        </a:rPr>
                        <a:t>Section</a:t>
                      </a:r>
                      <a:r>
                        <a:rPr lang="es-VE" sz="140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es-V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s-VE" dirty="0" smtClean="0"/>
                        <a:t>_____________</a:t>
                      </a:r>
                      <a:endParaRPr lang="es-V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479054" y="2293689"/>
            <a:ext cx="676875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  <a:latin typeface="Arial Rounded MT Bold" pitchFamily="34" charset="0"/>
              </a:rPr>
              <a:t>Tema/Theme</a:t>
            </a:r>
          </a:p>
          <a:p>
            <a:pPr algn="just"/>
            <a:endParaRPr lang="en-US" sz="1400" dirty="0" smtClean="0">
              <a:latin typeface="Arial Rounded MT Bold" pitchFamily="34" charset="0"/>
            </a:endParaRPr>
          </a:p>
          <a:p>
            <a:pPr algn="just"/>
            <a:r>
              <a:rPr lang="en-US" sz="1400" dirty="0" smtClean="0">
                <a:latin typeface="Arial Rounded MT Bold" pitchFamily="34" charset="0"/>
              </a:rPr>
              <a:t>Agregar texto de instrucciones</a:t>
            </a:r>
            <a:r>
              <a:rPr lang="en-US" sz="1400" dirty="0">
                <a:latin typeface="Arial Rounded MT Bold" pitchFamily="34" charset="0"/>
              </a:rPr>
              <a:t> </a:t>
            </a:r>
            <a:r>
              <a:rPr lang="en-US" sz="1400" dirty="0" smtClean="0">
                <a:latin typeface="Arial Rounded MT Bold" pitchFamily="34" charset="0"/>
              </a:rPr>
              <a:t>aquí</a:t>
            </a:r>
            <a:r>
              <a:rPr lang="en-US" sz="1400" dirty="0">
                <a:latin typeface="Arial Rounded MT Bold" pitchFamily="34" charset="0"/>
              </a:rPr>
              <a:t> / add instruction text </a:t>
            </a:r>
            <a:r>
              <a:rPr lang="en-US" sz="1400" dirty="0" smtClean="0">
                <a:latin typeface="Arial Rounded MT Bold" pitchFamily="34" charset="0"/>
              </a:rPr>
              <a:t>here. </a:t>
            </a:r>
            <a:r>
              <a:rPr lang="en-US" sz="1400" dirty="0">
                <a:latin typeface="Arial Rounded MT Bold" pitchFamily="34" charset="0"/>
              </a:rPr>
              <a:t>Agregar texto de instrucciones aquí / add instruction text here</a:t>
            </a:r>
            <a:r>
              <a:rPr lang="en-US" sz="1400" dirty="0" smtClean="0">
                <a:latin typeface="Arial Rounded MT Bold" pitchFamily="34" charset="0"/>
              </a:rPr>
              <a:t>.</a:t>
            </a:r>
            <a:endParaRPr lang="es-VE" sz="1400" dirty="0">
              <a:latin typeface="Arial Rounded MT Bold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146228"/>
              </p:ext>
            </p:extLst>
          </p:nvPr>
        </p:nvGraphicFramePr>
        <p:xfrm>
          <a:off x="1295664" y="3607842"/>
          <a:ext cx="518266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532"/>
                <a:gridCol w="1036532"/>
                <a:gridCol w="1036532"/>
                <a:gridCol w="1036532"/>
                <a:gridCol w="10365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i="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s-VE" sz="1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891867"/>
              </p:ext>
            </p:extLst>
          </p:nvPr>
        </p:nvGraphicFramePr>
        <p:xfrm>
          <a:off x="1294537" y="7496274"/>
          <a:ext cx="518266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532"/>
                <a:gridCol w="1036532"/>
                <a:gridCol w="1036532"/>
                <a:gridCol w="1036532"/>
                <a:gridCol w="10365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baseline="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baseline="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250257" y="5966098"/>
            <a:ext cx="727280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479054" y="6182122"/>
            <a:ext cx="676875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  <a:latin typeface="Arial Rounded MT Bold" pitchFamily="34" charset="0"/>
              </a:rPr>
              <a:t>Tema/Theme</a:t>
            </a:r>
          </a:p>
          <a:p>
            <a:pPr algn="just"/>
            <a:endParaRPr lang="en-US" sz="1400" dirty="0" smtClean="0">
              <a:latin typeface="Arial Rounded MT Bold" pitchFamily="34" charset="0"/>
            </a:endParaRPr>
          </a:p>
          <a:p>
            <a:pPr algn="just"/>
            <a:r>
              <a:rPr lang="en-US" sz="1400" dirty="0" smtClean="0">
                <a:latin typeface="Arial Rounded MT Bold" pitchFamily="34" charset="0"/>
              </a:rPr>
              <a:t>Agregar texto de instrucciones</a:t>
            </a:r>
            <a:r>
              <a:rPr lang="en-US" sz="1400" dirty="0">
                <a:latin typeface="Arial Rounded MT Bold" pitchFamily="34" charset="0"/>
              </a:rPr>
              <a:t> </a:t>
            </a:r>
            <a:r>
              <a:rPr lang="en-US" sz="1400" dirty="0" smtClean="0">
                <a:latin typeface="Arial Rounded MT Bold" pitchFamily="34" charset="0"/>
              </a:rPr>
              <a:t>aquí</a:t>
            </a:r>
            <a:r>
              <a:rPr lang="en-US" sz="1400" dirty="0">
                <a:latin typeface="Arial Rounded MT Bold" pitchFamily="34" charset="0"/>
              </a:rPr>
              <a:t> / add instruction text </a:t>
            </a:r>
            <a:r>
              <a:rPr lang="en-US" sz="1400" dirty="0" smtClean="0">
                <a:latin typeface="Arial Rounded MT Bold" pitchFamily="34" charset="0"/>
              </a:rPr>
              <a:t>here. </a:t>
            </a:r>
            <a:r>
              <a:rPr lang="en-US" sz="1400" dirty="0">
                <a:latin typeface="Arial Rounded MT Bold" pitchFamily="34" charset="0"/>
              </a:rPr>
              <a:t>Agregar texto de instrucciones aquí / add instruction text here</a:t>
            </a:r>
            <a:r>
              <a:rPr lang="en-US" sz="1400" dirty="0" smtClean="0">
                <a:latin typeface="Arial Rounded MT Bold" pitchFamily="34" charset="0"/>
              </a:rPr>
              <a:t>.</a:t>
            </a:r>
            <a:endParaRPr lang="es-VE" sz="1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21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81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26</cp:revision>
  <dcterms:created xsi:type="dcterms:W3CDTF">2022-11-15T19:37:12Z</dcterms:created>
  <dcterms:modified xsi:type="dcterms:W3CDTF">2022-11-16T03:02:54Z</dcterms:modified>
</cp:coreProperties>
</file>