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4"/>
  </p:notesMasterIdLst>
  <p:sldIdLst>
    <p:sldId id="259" r:id="rId2"/>
    <p:sldId id="260" r:id="rId3"/>
  </p:sldIdLst>
  <p:sldSz cx="10691813" cy="7559675"/>
  <p:notesSz cx="7559675" cy="10691813"/>
  <p:embeddedFontLst>
    <p:embeddedFont>
      <p:font typeface="Abel" charset="0"/>
      <p:regular r:id="rId5"/>
    </p:embeddedFont>
    <p:embeddedFont>
      <p:font typeface="Playfair Display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66FF"/>
    <a:srgbClr val="9900CC"/>
    <a:srgbClr val="CC99FF"/>
    <a:srgbClr val="88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D0C180-0A46-4562-A7DB-12640E011AA9}">
  <a:tblStyle styleId="{98D0C180-0A46-4562-A7DB-12640E011A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850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773ee06d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773ee06da_0_6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73ee06da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6638" y="585788"/>
            <a:ext cx="41481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73ee06da_0_85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7499200" y="852050"/>
            <a:ext cx="2832900" cy="1524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3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2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/>
          <p:nvPr/>
        </p:nvSpPr>
        <p:spPr>
          <a:xfrm>
            <a:off x="3927800" y="6589800"/>
            <a:ext cx="2851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This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bel"/>
                <a:ea typeface="Abel"/>
                <a:cs typeface="Abel"/>
                <a:sym typeface="Abel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endParaRPr sz="10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3"/>
          </p:nvPr>
        </p:nvSpPr>
        <p:spPr>
          <a:xfrm>
            <a:off x="376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/>
          <p:nvPr/>
        </p:nvSpPr>
        <p:spPr>
          <a:xfrm>
            <a:off x="0" y="1268425"/>
            <a:ext cx="2516700" cy="59307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4"/>
          <p:cNvSpPr/>
          <p:nvPr/>
        </p:nvSpPr>
        <p:spPr>
          <a:xfrm>
            <a:off x="4780750" y="360525"/>
            <a:ext cx="2359800" cy="5884500"/>
          </a:xfrm>
          <a:prstGeom prst="rect">
            <a:avLst/>
          </a:prstGeom>
          <a:solidFill>
            <a:srgbClr val="F1D2B9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4"/>
          <p:cNvSpPr/>
          <p:nvPr/>
        </p:nvSpPr>
        <p:spPr>
          <a:xfrm>
            <a:off x="7876275" y="2110650"/>
            <a:ext cx="2832900" cy="37632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509028" y="2042450"/>
            <a:ext cx="45372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29809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29809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1838850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3"/>
          <p:cNvSpPr txBox="1">
            <a:spLocks noGrp="1"/>
          </p:cNvSpPr>
          <p:nvPr>
            <p:ph type="subTitle" idx="1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ubTitle" idx="2"/>
          </p:nvPr>
        </p:nvSpPr>
        <p:spPr>
          <a:xfrm>
            <a:off x="7446700" y="685800"/>
            <a:ext cx="289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sz="29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layfair Display"/>
              <a:buNone/>
              <a:defRPr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/>
          <p:nvPr/>
        </p:nvSpPr>
        <p:spPr>
          <a:xfrm>
            <a:off x="7118950" y="2538100"/>
            <a:ext cx="3220800" cy="50220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3"/>
          <p:cNvSpPr/>
          <p:nvPr/>
        </p:nvSpPr>
        <p:spPr>
          <a:xfrm>
            <a:off x="3552700" y="360525"/>
            <a:ext cx="2359800" cy="6305400"/>
          </a:xfrm>
          <a:prstGeom prst="rect">
            <a:avLst/>
          </a:prstGeom>
          <a:solidFill>
            <a:srgbClr val="F1D2B9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3"/>
          <p:cNvSpPr/>
          <p:nvPr/>
        </p:nvSpPr>
        <p:spPr>
          <a:xfrm>
            <a:off x="-78050" y="-63850"/>
            <a:ext cx="2832900" cy="3932100"/>
          </a:xfrm>
          <a:prstGeom prst="rect">
            <a:avLst/>
          </a:prstGeom>
          <a:solidFill>
            <a:srgbClr val="BBD4C9">
              <a:alpha val="729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8975" y="654100"/>
            <a:ext cx="96741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sz="36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8975" y="1693922"/>
            <a:ext cx="96741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●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○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l"/>
              <a:buChar char="■"/>
              <a:defRPr sz="16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10709175" cy="755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7" name="46 Rectángulo"/>
          <p:cNvSpPr/>
          <p:nvPr/>
        </p:nvSpPr>
        <p:spPr>
          <a:xfrm>
            <a:off x="0" y="1259557"/>
            <a:ext cx="2537594" cy="6048672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6" name="45 Rectángulo"/>
          <p:cNvSpPr/>
          <p:nvPr/>
        </p:nvSpPr>
        <p:spPr>
          <a:xfrm>
            <a:off x="4795191" y="323453"/>
            <a:ext cx="2345359" cy="5904656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Rectángulo"/>
          <p:cNvSpPr/>
          <p:nvPr/>
        </p:nvSpPr>
        <p:spPr>
          <a:xfrm>
            <a:off x="7866186" y="2123653"/>
            <a:ext cx="2842989" cy="3744416"/>
          </a:xfrm>
          <a:prstGeom prst="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7" name="Google Shape;117;p29"/>
          <p:cNvSpPr txBox="1">
            <a:spLocks noGrp="1"/>
          </p:cNvSpPr>
          <p:nvPr>
            <p:ph type="subTitle" idx="1"/>
          </p:nvPr>
        </p:nvSpPr>
        <p:spPr>
          <a:xfrm>
            <a:off x="7499200" y="611485"/>
            <a:ext cx="2832900" cy="1524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</a:pPr>
            <a:r>
              <a:rPr lang="en-US" sz="2800" dirty="0" smtClean="0"/>
              <a:t>Learn about our products and services</a:t>
            </a:r>
            <a:endParaRPr sz="2800" dirty="0"/>
          </a:p>
        </p:txBody>
      </p:sp>
      <p:sp>
        <p:nvSpPr>
          <p:cNvPr id="118" name="Google Shape;118;p29"/>
          <p:cNvSpPr txBox="1">
            <a:spLocks noGrp="1"/>
          </p:cNvSpPr>
          <p:nvPr>
            <p:ph type="subTitle" idx="4294967295"/>
          </p:nvPr>
        </p:nvSpPr>
        <p:spPr>
          <a:xfrm>
            <a:off x="7499200" y="5418500"/>
            <a:ext cx="2832900" cy="8349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000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Coste Print</a:t>
            </a:r>
            <a:endParaRPr sz="2000"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9" name="Google Shape;119;p29"/>
          <p:cNvSpPr txBox="1">
            <a:spLocks noGrp="1"/>
          </p:cNvSpPr>
          <p:nvPr>
            <p:ph type="subTitle" idx="4294967295"/>
          </p:nvPr>
        </p:nvSpPr>
        <p:spPr>
          <a:xfrm>
            <a:off x="7850650" y="6261900"/>
            <a:ext cx="2130000" cy="785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-US" dirty="0"/>
              <a:t>Let us print and bring your ideas to life!</a:t>
            </a:r>
          </a:p>
        </p:txBody>
      </p:sp>
      <p:sp>
        <p:nvSpPr>
          <p:cNvPr id="120" name="Google Shape;120;p29"/>
          <p:cNvSpPr txBox="1">
            <a:spLocks noGrp="1"/>
          </p:cNvSpPr>
          <p:nvPr>
            <p:ph type="subTitle" idx="2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/>
              <a:t>Do you have any questions?</a:t>
            </a:r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1882000"/>
            <a:ext cx="2832900" cy="715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We will be happy to answer them! Get in touch with us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2" name="Google Shape;122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2597225"/>
            <a:ext cx="2832900" cy="8850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VE" dirty="0" smtClean="0"/>
              <a:t>C</a:t>
            </a:r>
            <a:r>
              <a:rPr lang="en" dirty="0" smtClean="0"/>
              <a:t>osteprint.sales@mail.com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+34 654 321 321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www.costeprint.com</a:t>
            </a:r>
            <a:endParaRPr dirty="0"/>
          </a:p>
        </p:txBody>
      </p:sp>
      <p:sp>
        <p:nvSpPr>
          <p:cNvPr id="123" name="Google Shape;123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5383050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Find us on:</a:t>
            </a:r>
            <a:endParaRPr b="1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4294967295"/>
          </p:nvPr>
        </p:nvSpPr>
        <p:spPr>
          <a:xfrm>
            <a:off x="3940750" y="5830950"/>
            <a:ext cx="2832900" cy="462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/</a:t>
            </a:r>
            <a:r>
              <a:rPr lang="en" dirty="0" smtClean="0"/>
              <a:t>costeprint</a:t>
            </a:r>
            <a:endParaRPr dirty="0"/>
          </a:p>
        </p:txBody>
      </p:sp>
      <p:sp>
        <p:nvSpPr>
          <p:cNvPr id="125" name="Google Shape;125;p29"/>
          <p:cNvSpPr txBox="1">
            <a:spLocks noGrp="1"/>
          </p:cNvSpPr>
          <p:nvPr>
            <p:ph type="subTitle" idx="3"/>
          </p:nvPr>
        </p:nvSpPr>
        <p:spPr>
          <a:xfrm>
            <a:off x="52137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Our products</a:t>
            </a:r>
            <a:endParaRPr dirty="0"/>
          </a:p>
        </p:txBody>
      </p:sp>
      <p:sp>
        <p:nvSpPr>
          <p:cNvPr id="126" name="Google Shape;126;p29"/>
          <p:cNvSpPr txBox="1">
            <a:spLocks noGrp="1"/>
          </p:cNvSpPr>
          <p:nvPr>
            <p:ph type="subTitle" idx="4294967295"/>
          </p:nvPr>
        </p:nvSpPr>
        <p:spPr>
          <a:xfrm>
            <a:off x="382300" y="2430800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Business cards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27" name="Google Shape;127;p29"/>
          <p:cNvCxnSpPr/>
          <p:nvPr/>
        </p:nvCxnSpPr>
        <p:spPr>
          <a:xfrm rot="10800000">
            <a:off x="3940750" y="5230650"/>
            <a:ext cx="31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8" name="Google Shape;128;p29"/>
          <p:cNvCxnSpPr/>
          <p:nvPr/>
        </p:nvCxnSpPr>
        <p:spPr>
          <a:xfrm>
            <a:off x="6537050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29" name="Google Shape;129;p29"/>
          <p:cNvCxnSpPr/>
          <p:nvPr/>
        </p:nvCxnSpPr>
        <p:spPr>
          <a:xfrm rot="10800000">
            <a:off x="7499200" y="-108825"/>
            <a:ext cx="0" cy="1902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30" name="Google Shape;130;p29"/>
          <p:cNvCxnSpPr/>
          <p:nvPr/>
        </p:nvCxnSpPr>
        <p:spPr>
          <a:xfrm rot="10800000">
            <a:off x="7509375" y="5230650"/>
            <a:ext cx="31998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5" name="Google Shape;135;p29"/>
          <p:cNvSpPr/>
          <p:nvPr/>
        </p:nvSpPr>
        <p:spPr>
          <a:xfrm>
            <a:off x="4443074" y="6335968"/>
            <a:ext cx="373150" cy="373562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29"/>
          <p:cNvGrpSpPr/>
          <p:nvPr/>
        </p:nvGrpSpPr>
        <p:grpSpPr>
          <a:xfrm>
            <a:off x="4928392" y="6335806"/>
            <a:ext cx="373567" cy="373120"/>
            <a:chOff x="3303268" y="3817349"/>
            <a:chExt cx="346056" cy="345674"/>
          </a:xfrm>
        </p:grpSpPr>
        <p:sp>
          <p:nvSpPr>
            <p:cNvPr id="137" name="Google Shape;137;p2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9"/>
          <p:cNvGrpSpPr/>
          <p:nvPr/>
        </p:nvGrpSpPr>
        <p:grpSpPr>
          <a:xfrm>
            <a:off x="5413184" y="6335806"/>
            <a:ext cx="373567" cy="373120"/>
            <a:chOff x="3752358" y="3817349"/>
            <a:chExt cx="346056" cy="345674"/>
          </a:xfrm>
        </p:grpSpPr>
        <p:sp>
          <p:nvSpPr>
            <p:cNvPr id="142" name="Google Shape;142;p29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9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9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29"/>
          <p:cNvGrpSpPr/>
          <p:nvPr/>
        </p:nvGrpSpPr>
        <p:grpSpPr>
          <a:xfrm>
            <a:off x="5897976" y="6335806"/>
            <a:ext cx="373533" cy="373120"/>
            <a:chOff x="4201447" y="3817349"/>
            <a:chExt cx="346024" cy="345674"/>
          </a:xfrm>
        </p:grpSpPr>
        <p:sp>
          <p:nvSpPr>
            <p:cNvPr id="147" name="Google Shape;147;p29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9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29"/>
          <p:cNvSpPr txBox="1">
            <a:spLocks noGrp="1"/>
          </p:cNvSpPr>
          <p:nvPr>
            <p:ph type="title" idx="4294967295"/>
          </p:nvPr>
        </p:nvSpPr>
        <p:spPr>
          <a:xfrm>
            <a:off x="372125" y="1805788"/>
            <a:ext cx="2832900" cy="6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Brochures</a:t>
            </a:r>
            <a:endParaRPr sz="3000" dirty="0"/>
          </a:p>
        </p:txBody>
      </p:sp>
      <p:sp>
        <p:nvSpPr>
          <p:cNvPr id="151" name="Google Shape;151;p29"/>
          <p:cNvSpPr txBox="1">
            <a:spLocks noGrp="1"/>
          </p:cNvSpPr>
          <p:nvPr>
            <p:ph type="subTitle" idx="4294967295"/>
          </p:nvPr>
        </p:nvSpPr>
        <p:spPr>
          <a:xfrm>
            <a:off x="382300" y="4088325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Banners and posters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 idx="4294967295"/>
          </p:nvPr>
        </p:nvSpPr>
        <p:spPr>
          <a:xfrm>
            <a:off x="372125" y="3462700"/>
            <a:ext cx="2832900" cy="6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Signs</a:t>
            </a:r>
            <a:endParaRPr sz="3000" dirty="0"/>
          </a:p>
        </p:txBody>
      </p:sp>
      <p:cxnSp>
        <p:nvCxnSpPr>
          <p:cNvPr id="154" name="Google Shape;154;p29"/>
          <p:cNvCxnSpPr/>
          <p:nvPr/>
        </p:nvCxnSpPr>
        <p:spPr>
          <a:xfrm>
            <a:off x="646925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55" name="Google Shape;155;p29"/>
          <p:cNvSpPr txBox="1">
            <a:spLocks noGrp="1"/>
          </p:cNvSpPr>
          <p:nvPr>
            <p:ph type="subTitle" idx="4294967295"/>
          </p:nvPr>
        </p:nvSpPr>
        <p:spPr>
          <a:xfrm>
            <a:off x="382300" y="5768100"/>
            <a:ext cx="2832900" cy="462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Stickers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7" name="Google Shape;157;p29"/>
          <p:cNvSpPr txBox="1">
            <a:spLocks noGrp="1"/>
          </p:cNvSpPr>
          <p:nvPr>
            <p:ph type="title" idx="4294967295"/>
          </p:nvPr>
        </p:nvSpPr>
        <p:spPr>
          <a:xfrm>
            <a:off x="372125" y="5142475"/>
            <a:ext cx="2832900" cy="63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/>
              <a:t>Labels</a:t>
            </a:r>
            <a:endParaRPr sz="3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0"/>
          <a:stretch/>
        </p:blipFill>
        <p:spPr>
          <a:xfrm>
            <a:off x="7714075" y="2339677"/>
            <a:ext cx="2403150" cy="254182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40" y="3577675"/>
            <a:ext cx="2395093" cy="1596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"/>
          <p:cNvSpPr/>
          <p:nvPr/>
        </p:nvSpPr>
        <p:spPr>
          <a:xfrm>
            <a:off x="7146106" y="2538100"/>
            <a:ext cx="3240360" cy="5053829"/>
          </a:xfrm>
          <a:prstGeom prst="rect">
            <a:avLst/>
          </a:prstGeom>
          <a:solidFill>
            <a:srgbClr val="9900CC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0" name="49 Rectángulo"/>
          <p:cNvSpPr/>
          <p:nvPr/>
        </p:nvSpPr>
        <p:spPr>
          <a:xfrm>
            <a:off x="3545706" y="323452"/>
            <a:ext cx="2345359" cy="6482797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9" name="48 Rectángulo"/>
          <p:cNvSpPr/>
          <p:nvPr/>
        </p:nvSpPr>
        <p:spPr>
          <a:xfrm>
            <a:off x="-94790" y="-63851"/>
            <a:ext cx="2842989" cy="3987703"/>
          </a:xfrm>
          <a:prstGeom prst="rect">
            <a:avLst/>
          </a:prstGeom>
          <a:solidFill>
            <a:srgbClr val="9933FF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62" name="Google Shape;162;p30"/>
          <p:cNvCxnSpPr/>
          <p:nvPr/>
        </p:nvCxnSpPr>
        <p:spPr>
          <a:xfrm>
            <a:off x="4163400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63" name="Google Shape;163;p30"/>
          <p:cNvSpPr/>
          <p:nvPr/>
        </p:nvSpPr>
        <p:spPr>
          <a:xfrm>
            <a:off x="2426450" y="6448650"/>
            <a:ext cx="715200" cy="7152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30"/>
          <p:cNvCxnSpPr/>
          <p:nvPr/>
        </p:nvCxnSpPr>
        <p:spPr>
          <a:xfrm>
            <a:off x="509025" y="0"/>
            <a:ext cx="0" cy="4499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67" name="Google Shape;167;p30"/>
          <p:cNvGrpSpPr/>
          <p:nvPr/>
        </p:nvGrpSpPr>
        <p:grpSpPr>
          <a:xfrm>
            <a:off x="2597294" y="6619503"/>
            <a:ext cx="373514" cy="373533"/>
            <a:chOff x="3251000" y="2407200"/>
            <a:chExt cx="499350" cy="499375"/>
          </a:xfrm>
        </p:grpSpPr>
        <p:sp>
          <p:nvSpPr>
            <p:cNvPr id="168" name="Google Shape;168;p30"/>
            <p:cNvSpPr/>
            <p:nvPr/>
          </p:nvSpPr>
          <p:spPr>
            <a:xfrm>
              <a:off x="3251000" y="2407200"/>
              <a:ext cx="499350" cy="499375"/>
            </a:xfrm>
            <a:custGeom>
              <a:avLst/>
              <a:gdLst/>
              <a:ahLst/>
              <a:cxnLst/>
              <a:rect l="l" t="t" r="r" b="b"/>
              <a:pathLst>
                <a:path w="19974" h="19975" extrusionOk="0">
                  <a:moveTo>
                    <a:pt x="19261" y="589"/>
                  </a:moveTo>
                  <a:cubicBezTo>
                    <a:pt x="19339" y="589"/>
                    <a:pt x="19401" y="636"/>
                    <a:pt x="19401" y="713"/>
                  </a:cubicBezTo>
                  <a:lnTo>
                    <a:pt x="19401" y="1550"/>
                  </a:lnTo>
                  <a:cubicBezTo>
                    <a:pt x="19401" y="1628"/>
                    <a:pt x="19339" y="1690"/>
                    <a:pt x="19261" y="1690"/>
                  </a:cubicBezTo>
                  <a:lnTo>
                    <a:pt x="713" y="1690"/>
                  </a:lnTo>
                  <a:cubicBezTo>
                    <a:pt x="651" y="1690"/>
                    <a:pt x="589" y="1628"/>
                    <a:pt x="589" y="1550"/>
                  </a:cubicBezTo>
                  <a:lnTo>
                    <a:pt x="589" y="713"/>
                  </a:lnTo>
                  <a:cubicBezTo>
                    <a:pt x="589" y="636"/>
                    <a:pt x="651" y="589"/>
                    <a:pt x="713" y="589"/>
                  </a:cubicBezTo>
                  <a:close/>
                  <a:moveTo>
                    <a:pt x="1116" y="5888"/>
                  </a:moveTo>
                  <a:cubicBezTo>
                    <a:pt x="1302" y="5888"/>
                    <a:pt x="1457" y="6043"/>
                    <a:pt x="1457" y="6229"/>
                  </a:cubicBezTo>
                  <a:cubicBezTo>
                    <a:pt x="1457" y="6415"/>
                    <a:pt x="1302" y="6570"/>
                    <a:pt x="1116" y="6570"/>
                  </a:cubicBezTo>
                  <a:cubicBezTo>
                    <a:pt x="930" y="6570"/>
                    <a:pt x="775" y="6415"/>
                    <a:pt x="775" y="6229"/>
                  </a:cubicBezTo>
                  <a:cubicBezTo>
                    <a:pt x="775" y="6043"/>
                    <a:pt x="930" y="5888"/>
                    <a:pt x="1116" y="5888"/>
                  </a:cubicBezTo>
                  <a:close/>
                  <a:moveTo>
                    <a:pt x="16023" y="6803"/>
                  </a:moveTo>
                  <a:lnTo>
                    <a:pt x="16023" y="7299"/>
                  </a:lnTo>
                  <a:cubicBezTo>
                    <a:pt x="16023" y="7578"/>
                    <a:pt x="15806" y="7795"/>
                    <a:pt x="15527" y="7795"/>
                  </a:cubicBezTo>
                  <a:lnTo>
                    <a:pt x="4447" y="7795"/>
                  </a:lnTo>
                  <a:cubicBezTo>
                    <a:pt x="4184" y="7795"/>
                    <a:pt x="3951" y="7578"/>
                    <a:pt x="3951" y="7299"/>
                  </a:cubicBezTo>
                  <a:lnTo>
                    <a:pt x="3951" y="6803"/>
                  </a:lnTo>
                  <a:close/>
                  <a:moveTo>
                    <a:pt x="3393" y="8384"/>
                  </a:moveTo>
                  <a:lnTo>
                    <a:pt x="3393" y="11591"/>
                  </a:lnTo>
                  <a:lnTo>
                    <a:pt x="2495" y="11591"/>
                  </a:lnTo>
                  <a:cubicBezTo>
                    <a:pt x="2449" y="11591"/>
                    <a:pt x="2402" y="11545"/>
                    <a:pt x="2402" y="11483"/>
                  </a:cubicBezTo>
                  <a:lnTo>
                    <a:pt x="2402" y="8492"/>
                  </a:lnTo>
                  <a:cubicBezTo>
                    <a:pt x="2402" y="8430"/>
                    <a:pt x="2449" y="8384"/>
                    <a:pt x="2495" y="8384"/>
                  </a:cubicBezTo>
                  <a:close/>
                  <a:moveTo>
                    <a:pt x="4649" y="8384"/>
                  </a:moveTo>
                  <a:lnTo>
                    <a:pt x="4649" y="11591"/>
                  </a:lnTo>
                  <a:lnTo>
                    <a:pt x="3982" y="11591"/>
                  </a:lnTo>
                  <a:lnTo>
                    <a:pt x="3982" y="8384"/>
                  </a:lnTo>
                  <a:close/>
                  <a:moveTo>
                    <a:pt x="16007" y="8384"/>
                  </a:moveTo>
                  <a:lnTo>
                    <a:pt x="16007" y="11591"/>
                  </a:lnTo>
                  <a:lnTo>
                    <a:pt x="15325" y="11591"/>
                  </a:lnTo>
                  <a:lnTo>
                    <a:pt x="15325" y="8384"/>
                  </a:lnTo>
                  <a:close/>
                  <a:moveTo>
                    <a:pt x="17479" y="8384"/>
                  </a:moveTo>
                  <a:cubicBezTo>
                    <a:pt x="17541" y="8384"/>
                    <a:pt x="17587" y="8430"/>
                    <a:pt x="17587" y="8492"/>
                  </a:cubicBezTo>
                  <a:lnTo>
                    <a:pt x="17587" y="11483"/>
                  </a:lnTo>
                  <a:cubicBezTo>
                    <a:pt x="17587" y="11545"/>
                    <a:pt x="17541" y="11591"/>
                    <a:pt x="17479" y="11591"/>
                  </a:cubicBezTo>
                  <a:lnTo>
                    <a:pt x="16596" y="11591"/>
                  </a:lnTo>
                  <a:lnTo>
                    <a:pt x="16596" y="8384"/>
                  </a:lnTo>
                  <a:close/>
                  <a:moveTo>
                    <a:pt x="2604" y="12180"/>
                  </a:moveTo>
                  <a:lnTo>
                    <a:pt x="2604" y="15372"/>
                  </a:lnTo>
                  <a:lnTo>
                    <a:pt x="1705" y="15372"/>
                  </a:lnTo>
                  <a:cubicBezTo>
                    <a:pt x="1658" y="15372"/>
                    <a:pt x="1612" y="15326"/>
                    <a:pt x="1612" y="15279"/>
                  </a:cubicBezTo>
                  <a:lnTo>
                    <a:pt x="1612" y="12272"/>
                  </a:lnTo>
                  <a:cubicBezTo>
                    <a:pt x="1612" y="12227"/>
                    <a:pt x="1658" y="12180"/>
                    <a:pt x="1705" y="12180"/>
                  </a:cubicBezTo>
                  <a:close/>
                  <a:moveTo>
                    <a:pt x="3858" y="12180"/>
                  </a:moveTo>
                  <a:lnTo>
                    <a:pt x="3858" y="15372"/>
                  </a:lnTo>
                  <a:lnTo>
                    <a:pt x="3192" y="15372"/>
                  </a:lnTo>
                  <a:lnTo>
                    <a:pt x="3192" y="12180"/>
                  </a:lnTo>
                  <a:close/>
                  <a:moveTo>
                    <a:pt x="14736" y="8384"/>
                  </a:moveTo>
                  <a:lnTo>
                    <a:pt x="14736" y="11591"/>
                  </a:lnTo>
                  <a:lnTo>
                    <a:pt x="7143" y="11591"/>
                  </a:lnTo>
                  <a:cubicBezTo>
                    <a:pt x="6988" y="11591"/>
                    <a:pt x="6849" y="11715"/>
                    <a:pt x="6849" y="11886"/>
                  </a:cubicBezTo>
                  <a:cubicBezTo>
                    <a:pt x="6849" y="12041"/>
                    <a:pt x="6988" y="12180"/>
                    <a:pt x="7143" y="12180"/>
                  </a:cubicBezTo>
                  <a:lnTo>
                    <a:pt x="15527" y="12180"/>
                  </a:lnTo>
                  <a:lnTo>
                    <a:pt x="15527" y="15372"/>
                  </a:lnTo>
                  <a:lnTo>
                    <a:pt x="4447" y="15372"/>
                  </a:lnTo>
                  <a:lnTo>
                    <a:pt x="4447" y="12180"/>
                  </a:lnTo>
                  <a:lnTo>
                    <a:pt x="5780" y="12180"/>
                  </a:lnTo>
                  <a:cubicBezTo>
                    <a:pt x="5935" y="12180"/>
                    <a:pt x="6075" y="12041"/>
                    <a:pt x="6075" y="11886"/>
                  </a:cubicBezTo>
                  <a:cubicBezTo>
                    <a:pt x="6075" y="11715"/>
                    <a:pt x="5935" y="11591"/>
                    <a:pt x="5780" y="11591"/>
                  </a:cubicBezTo>
                  <a:lnTo>
                    <a:pt x="5238" y="11591"/>
                  </a:lnTo>
                  <a:lnTo>
                    <a:pt x="5238" y="8384"/>
                  </a:lnTo>
                  <a:close/>
                  <a:moveTo>
                    <a:pt x="16798" y="12180"/>
                  </a:moveTo>
                  <a:lnTo>
                    <a:pt x="16798" y="15372"/>
                  </a:lnTo>
                  <a:lnTo>
                    <a:pt x="16116" y="15372"/>
                  </a:lnTo>
                  <a:lnTo>
                    <a:pt x="16116" y="12180"/>
                  </a:lnTo>
                  <a:close/>
                  <a:moveTo>
                    <a:pt x="18269" y="12180"/>
                  </a:moveTo>
                  <a:cubicBezTo>
                    <a:pt x="18331" y="12180"/>
                    <a:pt x="18378" y="12227"/>
                    <a:pt x="18378" y="12272"/>
                  </a:cubicBezTo>
                  <a:lnTo>
                    <a:pt x="18378" y="15279"/>
                  </a:lnTo>
                  <a:cubicBezTo>
                    <a:pt x="18378" y="15326"/>
                    <a:pt x="18331" y="15372"/>
                    <a:pt x="18269" y="15372"/>
                  </a:cubicBezTo>
                  <a:lnTo>
                    <a:pt x="17386" y="15372"/>
                  </a:lnTo>
                  <a:lnTo>
                    <a:pt x="17386" y="12180"/>
                  </a:lnTo>
                  <a:close/>
                  <a:moveTo>
                    <a:pt x="1581" y="15960"/>
                  </a:moveTo>
                  <a:lnTo>
                    <a:pt x="1581" y="19400"/>
                  </a:lnTo>
                  <a:lnTo>
                    <a:pt x="682" y="19400"/>
                  </a:lnTo>
                  <a:cubicBezTo>
                    <a:pt x="635" y="19400"/>
                    <a:pt x="589" y="19355"/>
                    <a:pt x="589" y="19293"/>
                  </a:cubicBezTo>
                  <a:lnTo>
                    <a:pt x="589" y="16053"/>
                  </a:lnTo>
                  <a:cubicBezTo>
                    <a:pt x="589" y="16008"/>
                    <a:pt x="635" y="15960"/>
                    <a:pt x="682" y="15960"/>
                  </a:cubicBezTo>
                  <a:close/>
                  <a:moveTo>
                    <a:pt x="2835" y="15960"/>
                  </a:moveTo>
                  <a:lnTo>
                    <a:pt x="2835" y="19400"/>
                  </a:lnTo>
                  <a:lnTo>
                    <a:pt x="2170" y="19400"/>
                  </a:lnTo>
                  <a:lnTo>
                    <a:pt x="2170" y="15960"/>
                  </a:lnTo>
                  <a:close/>
                  <a:moveTo>
                    <a:pt x="17820" y="15960"/>
                  </a:moveTo>
                  <a:lnTo>
                    <a:pt x="17820" y="19400"/>
                  </a:lnTo>
                  <a:lnTo>
                    <a:pt x="17138" y="19400"/>
                  </a:lnTo>
                  <a:lnTo>
                    <a:pt x="17138" y="15960"/>
                  </a:lnTo>
                  <a:close/>
                  <a:moveTo>
                    <a:pt x="19292" y="15960"/>
                  </a:moveTo>
                  <a:cubicBezTo>
                    <a:pt x="19354" y="15960"/>
                    <a:pt x="19401" y="16008"/>
                    <a:pt x="19401" y="16053"/>
                  </a:cubicBezTo>
                  <a:lnTo>
                    <a:pt x="19401" y="19293"/>
                  </a:lnTo>
                  <a:cubicBezTo>
                    <a:pt x="19401" y="19355"/>
                    <a:pt x="19354" y="19400"/>
                    <a:pt x="19292" y="19400"/>
                  </a:cubicBezTo>
                  <a:lnTo>
                    <a:pt x="18409" y="19400"/>
                  </a:lnTo>
                  <a:lnTo>
                    <a:pt x="18409" y="15960"/>
                  </a:lnTo>
                  <a:close/>
                  <a:moveTo>
                    <a:pt x="713" y="0"/>
                  </a:moveTo>
                  <a:cubicBezTo>
                    <a:pt x="325" y="0"/>
                    <a:pt x="0" y="326"/>
                    <a:pt x="0" y="713"/>
                  </a:cubicBezTo>
                  <a:lnTo>
                    <a:pt x="0" y="1550"/>
                  </a:lnTo>
                  <a:cubicBezTo>
                    <a:pt x="0" y="1952"/>
                    <a:pt x="325" y="2278"/>
                    <a:pt x="713" y="2278"/>
                  </a:cubicBezTo>
                  <a:lnTo>
                    <a:pt x="821" y="2278"/>
                  </a:lnTo>
                  <a:lnTo>
                    <a:pt x="821" y="5347"/>
                  </a:lnTo>
                  <a:cubicBezTo>
                    <a:pt x="465" y="5471"/>
                    <a:pt x="201" y="5826"/>
                    <a:pt x="201" y="6229"/>
                  </a:cubicBezTo>
                  <a:cubicBezTo>
                    <a:pt x="201" y="6632"/>
                    <a:pt x="465" y="6973"/>
                    <a:pt x="821" y="7097"/>
                  </a:cubicBezTo>
                  <a:lnTo>
                    <a:pt x="821" y="7485"/>
                  </a:lnTo>
                  <a:cubicBezTo>
                    <a:pt x="821" y="7655"/>
                    <a:pt x="961" y="7779"/>
                    <a:pt x="1116" y="7779"/>
                  </a:cubicBezTo>
                  <a:cubicBezTo>
                    <a:pt x="1286" y="7779"/>
                    <a:pt x="1410" y="7655"/>
                    <a:pt x="1410" y="7485"/>
                  </a:cubicBezTo>
                  <a:lnTo>
                    <a:pt x="1410" y="7097"/>
                  </a:lnTo>
                  <a:cubicBezTo>
                    <a:pt x="1782" y="6973"/>
                    <a:pt x="2046" y="6632"/>
                    <a:pt x="2046" y="6229"/>
                  </a:cubicBezTo>
                  <a:cubicBezTo>
                    <a:pt x="2046" y="5826"/>
                    <a:pt x="1782" y="5471"/>
                    <a:pt x="1410" y="5347"/>
                  </a:cubicBezTo>
                  <a:lnTo>
                    <a:pt x="1410" y="2278"/>
                  </a:lnTo>
                  <a:lnTo>
                    <a:pt x="3378" y="2278"/>
                  </a:lnTo>
                  <a:lnTo>
                    <a:pt x="3378" y="7345"/>
                  </a:lnTo>
                  <a:cubicBezTo>
                    <a:pt x="3378" y="7500"/>
                    <a:pt x="3409" y="7671"/>
                    <a:pt x="3486" y="7810"/>
                  </a:cubicBezTo>
                  <a:lnTo>
                    <a:pt x="2495" y="7810"/>
                  </a:lnTo>
                  <a:cubicBezTo>
                    <a:pt x="2123" y="7810"/>
                    <a:pt x="1813" y="8120"/>
                    <a:pt x="1813" y="8492"/>
                  </a:cubicBezTo>
                  <a:lnTo>
                    <a:pt x="1813" y="11483"/>
                  </a:lnTo>
                  <a:cubicBezTo>
                    <a:pt x="1813" y="11529"/>
                    <a:pt x="1813" y="11560"/>
                    <a:pt x="1829" y="11591"/>
                  </a:cubicBezTo>
                  <a:lnTo>
                    <a:pt x="1705" y="11591"/>
                  </a:lnTo>
                  <a:cubicBezTo>
                    <a:pt x="1333" y="11591"/>
                    <a:pt x="1023" y="11901"/>
                    <a:pt x="1023" y="12272"/>
                  </a:cubicBezTo>
                  <a:lnTo>
                    <a:pt x="1023" y="15279"/>
                  </a:lnTo>
                  <a:cubicBezTo>
                    <a:pt x="1023" y="15310"/>
                    <a:pt x="1023" y="15341"/>
                    <a:pt x="1038" y="15372"/>
                  </a:cubicBezTo>
                  <a:lnTo>
                    <a:pt x="682" y="15372"/>
                  </a:lnTo>
                  <a:cubicBezTo>
                    <a:pt x="310" y="15372"/>
                    <a:pt x="0" y="15682"/>
                    <a:pt x="0" y="16053"/>
                  </a:cubicBezTo>
                  <a:lnTo>
                    <a:pt x="0" y="19293"/>
                  </a:lnTo>
                  <a:cubicBezTo>
                    <a:pt x="0" y="19679"/>
                    <a:pt x="310" y="19974"/>
                    <a:pt x="682" y="19974"/>
                  </a:cubicBezTo>
                  <a:lnTo>
                    <a:pt x="14039" y="19974"/>
                  </a:lnTo>
                  <a:cubicBezTo>
                    <a:pt x="14194" y="19974"/>
                    <a:pt x="14333" y="19850"/>
                    <a:pt x="14333" y="19695"/>
                  </a:cubicBezTo>
                  <a:cubicBezTo>
                    <a:pt x="14333" y="19524"/>
                    <a:pt x="14194" y="19400"/>
                    <a:pt x="14039" y="19400"/>
                  </a:cubicBezTo>
                  <a:lnTo>
                    <a:pt x="3424" y="19400"/>
                  </a:lnTo>
                  <a:lnTo>
                    <a:pt x="3424" y="15960"/>
                  </a:lnTo>
                  <a:lnTo>
                    <a:pt x="16565" y="15960"/>
                  </a:lnTo>
                  <a:lnTo>
                    <a:pt x="16565" y="19400"/>
                  </a:lnTo>
                  <a:lnTo>
                    <a:pt x="15403" y="19400"/>
                  </a:lnTo>
                  <a:cubicBezTo>
                    <a:pt x="15248" y="19400"/>
                    <a:pt x="15108" y="19524"/>
                    <a:pt x="15108" y="19679"/>
                  </a:cubicBezTo>
                  <a:cubicBezTo>
                    <a:pt x="15108" y="19850"/>
                    <a:pt x="15248" y="19974"/>
                    <a:pt x="15403" y="19974"/>
                  </a:cubicBezTo>
                  <a:lnTo>
                    <a:pt x="19292" y="19974"/>
                  </a:lnTo>
                  <a:cubicBezTo>
                    <a:pt x="19680" y="19974"/>
                    <a:pt x="19974" y="19679"/>
                    <a:pt x="19974" y="19293"/>
                  </a:cubicBezTo>
                  <a:lnTo>
                    <a:pt x="19974" y="16053"/>
                  </a:lnTo>
                  <a:cubicBezTo>
                    <a:pt x="19974" y="15682"/>
                    <a:pt x="19680" y="15372"/>
                    <a:pt x="19292" y="15372"/>
                  </a:cubicBezTo>
                  <a:lnTo>
                    <a:pt x="18951" y="15372"/>
                  </a:lnTo>
                  <a:lnTo>
                    <a:pt x="18951" y="15279"/>
                  </a:lnTo>
                  <a:lnTo>
                    <a:pt x="18951" y="12272"/>
                  </a:lnTo>
                  <a:cubicBezTo>
                    <a:pt x="18951" y="11901"/>
                    <a:pt x="18641" y="11591"/>
                    <a:pt x="18269" y="11591"/>
                  </a:cubicBezTo>
                  <a:lnTo>
                    <a:pt x="18161" y="11591"/>
                  </a:lnTo>
                  <a:lnTo>
                    <a:pt x="18161" y="11483"/>
                  </a:lnTo>
                  <a:lnTo>
                    <a:pt x="18161" y="8492"/>
                  </a:lnTo>
                  <a:cubicBezTo>
                    <a:pt x="18161" y="8120"/>
                    <a:pt x="17866" y="7810"/>
                    <a:pt x="17479" y="7810"/>
                  </a:cubicBezTo>
                  <a:lnTo>
                    <a:pt x="16488" y="7810"/>
                  </a:lnTo>
                  <a:cubicBezTo>
                    <a:pt x="16565" y="7655"/>
                    <a:pt x="16612" y="7485"/>
                    <a:pt x="16612" y="7299"/>
                  </a:cubicBezTo>
                  <a:lnTo>
                    <a:pt x="16612" y="4696"/>
                  </a:lnTo>
                  <a:cubicBezTo>
                    <a:pt x="16612" y="4541"/>
                    <a:pt x="16472" y="4401"/>
                    <a:pt x="16317" y="4401"/>
                  </a:cubicBezTo>
                  <a:cubicBezTo>
                    <a:pt x="16147" y="4401"/>
                    <a:pt x="16023" y="4541"/>
                    <a:pt x="16023" y="4696"/>
                  </a:cubicBezTo>
                  <a:lnTo>
                    <a:pt x="16023" y="6229"/>
                  </a:lnTo>
                  <a:lnTo>
                    <a:pt x="3951" y="6229"/>
                  </a:lnTo>
                  <a:lnTo>
                    <a:pt x="3951" y="2278"/>
                  </a:lnTo>
                  <a:lnTo>
                    <a:pt x="16023" y="2278"/>
                  </a:lnTo>
                  <a:lnTo>
                    <a:pt x="16023" y="3332"/>
                  </a:lnTo>
                  <a:cubicBezTo>
                    <a:pt x="16023" y="3502"/>
                    <a:pt x="16147" y="3626"/>
                    <a:pt x="16317" y="3626"/>
                  </a:cubicBezTo>
                  <a:cubicBezTo>
                    <a:pt x="16472" y="3626"/>
                    <a:pt x="16612" y="3502"/>
                    <a:pt x="16612" y="3332"/>
                  </a:cubicBezTo>
                  <a:lnTo>
                    <a:pt x="16612" y="2278"/>
                  </a:lnTo>
                  <a:lnTo>
                    <a:pt x="19261" y="2278"/>
                  </a:lnTo>
                  <a:cubicBezTo>
                    <a:pt x="19664" y="2278"/>
                    <a:pt x="19974" y="1952"/>
                    <a:pt x="19974" y="1550"/>
                  </a:cubicBezTo>
                  <a:lnTo>
                    <a:pt x="19974" y="713"/>
                  </a:lnTo>
                  <a:cubicBezTo>
                    <a:pt x="19974" y="326"/>
                    <a:pt x="19664" y="0"/>
                    <a:pt x="19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0"/>
            <p:cNvSpPr/>
            <p:nvPr/>
          </p:nvSpPr>
          <p:spPr>
            <a:xfrm>
              <a:off x="3375325" y="2823250"/>
              <a:ext cx="251050" cy="51925"/>
            </a:xfrm>
            <a:custGeom>
              <a:avLst/>
              <a:gdLst/>
              <a:ahLst/>
              <a:cxnLst/>
              <a:rect l="l" t="t" r="r" b="b"/>
              <a:pathLst>
                <a:path w="10042" h="2077" extrusionOk="0">
                  <a:moveTo>
                    <a:pt x="9438" y="574"/>
                  </a:moveTo>
                  <a:cubicBezTo>
                    <a:pt x="9438" y="574"/>
                    <a:pt x="9453" y="589"/>
                    <a:pt x="9453" y="605"/>
                  </a:cubicBezTo>
                  <a:lnTo>
                    <a:pt x="9453" y="1473"/>
                  </a:lnTo>
                  <a:cubicBezTo>
                    <a:pt x="9453" y="1488"/>
                    <a:pt x="9438" y="1488"/>
                    <a:pt x="9438" y="1488"/>
                  </a:cubicBezTo>
                  <a:lnTo>
                    <a:pt x="606" y="1488"/>
                  </a:lnTo>
                  <a:cubicBezTo>
                    <a:pt x="590" y="1488"/>
                    <a:pt x="575" y="1488"/>
                    <a:pt x="575" y="1473"/>
                  </a:cubicBezTo>
                  <a:lnTo>
                    <a:pt x="575" y="605"/>
                  </a:lnTo>
                  <a:cubicBezTo>
                    <a:pt x="575" y="589"/>
                    <a:pt x="590" y="574"/>
                    <a:pt x="606" y="574"/>
                  </a:cubicBezTo>
                  <a:close/>
                  <a:moveTo>
                    <a:pt x="606" y="0"/>
                  </a:moveTo>
                  <a:cubicBezTo>
                    <a:pt x="265" y="0"/>
                    <a:pt x="1" y="264"/>
                    <a:pt x="1" y="605"/>
                  </a:cubicBezTo>
                  <a:lnTo>
                    <a:pt x="1" y="1473"/>
                  </a:lnTo>
                  <a:cubicBezTo>
                    <a:pt x="1" y="1798"/>
                    <a:pt x="265" y="2077"/>
                    <a:pt x="606" y="2077"/>
                  </a:cubicBezTo>
                  <a:lnTo>
                    <a:pt x="9438" y="2077"/>
                  </a:lnTo>
                  <a:cubicBezTo>
                    <a:pt x="9763" y="2077"/>
                    <a:pt x="10042" y="1798"/>
                    <a:pt x="10042" y="1473"/>
                  </a:cubicBezTo>
                  <a:lnTo>
                    <a:pt x="10042" y="605"/>
                  </a:lnTo>
                  <a:cubicBezTo>
                    <a:pt x="10042" y="264"/>
                    <a:pt x="9763" y="0"/>
                    <a:pt x="9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0" name="Google Shape;170;p30"/>
          <p:cNvCxnSpPr>
            <a:endCxn id="163" idx="2"/>
          </p:cNvCxnSpPr>
          <p:nvPr/>
        </p:nvCxnSpPr>
        <p:spPr>
          <a:xfrm>
            <a:off x="-145450" y="6806250"/>
            <a:ext cx="2571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1" name="Google Shape;171;p30"/>
          <p:cNvSpPr txBox="1">
            <a:spLocks noGrp="1"/>
          </p:cNvSpPr>
          <p:nvPr>
            <p:ph type="subTitle" idx="4294967295"/>
          </p:nvPr>
        </p:nvSpPr>
        <p:spPr>
          <a:xfrm>
            <a:off x="372125" y="4427909"/>
            <a:ext cx="2832900" cy="237836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-US" dirty="0"/>
              <a:t>At </a:t>
            </a:r>
            <a:r>
              <a:rPr lang="en-US" dirty="0" err="1"/>
              <a:t>Coste</a:t>
            </a:r>
            <a:r>
              <a:rPr lang="en-US" dirty="0"/>
              <a:t> Print we don't care if your company is small or large. We only care about your ideas and making them come true. We are a company that offers printing services and we have a wide catalog of products that may be ideal for you and your business.</a:t>
            </a:r>
            <a:endParaRPr lang="en-US" dirty="0"/>
          </a:p>
        </p:txBody>
      </p:sp>
      <p:sp>
        <p:nvSpPr>
          <p:cNvPr id="172" name="Google Shape;172;p30"/>
          <p:cNvSpPr txBox="1">
            <a:spLocks noGrp="1"/>
          </p:cNvSpPr>
          <p:nvPr>
            <p:ph type="subTitle" idx="4294967295"/>
          </p:nvPr>
        </p:nvSpPr>
        <p:spPr>
          <a:xfrm>
            <a:off x="372125" y="3779837"/>
            <a:ext cx="2832900" cy="6672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sz="2900" b="1" dirty="0" smtClean="0">
                <a:latin typeface="Playfair Display"/>
                <a:ea typeface="Playfair Display"/>
                <a:cs typeface="Playfair Display"/>
                <a:sym typeface="Playfair Display"/>
              </a:rPr>
              <a:t>About us</a:t>
            </a:r>
            <a:endParaRPr sz="29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1"/>
          </p:nvPr>
        </p:nvSpPr>
        <p:spPr>
          <a:xfrm>
            <a:off x="3940750" y="685800"/>
            <a:ext cx="283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dirty="0" smtClean="0"/>
              <a:t>Our services</a:t>
            </a:r>
            <a:endParaRPr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2772874"/>
            <a:ext cx="2238000" cy="791976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  <a:buNone/>
            </a:pPr>
            <a:r>
              <a:rPr lang="es-VE" b="1" dirty="0" err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Traditional</a:t>
            </a:r>
            <a:r>
              <a:rPr lang="es-VE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-VE" b="1" dirty="0" err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printing</a:t>
            </a:r>
            <a:r>
              <a:rPr lang="es-VE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-VE" b="1" dirty="0" err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service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4244867"/>
            <a:ext cx="2238000" cy="820147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  <a:buNone/>
            </a:pPr>
            <a:r>
              <a:rPr lang="es-VE" b="1" dirty="0" err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Graphic</a:t>
            </a:r>
            <a:r>
              <a:rPr lang="es-VE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-VE" b="1" dirty="0" err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design</a:t>
            </a:r>
            <a:r>
              <a:rPr lang="es-VE" b="1" dirty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s-VE" b="1" dirty="0" err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service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subTitle" idx="4294967295"/>
          </p:nvPr>
        </p:nvSpPr>
        <p:spPr>
          <a:xfrm>
            <a:off x="4515250" y="5716862"/>
            <a:ext cx="2238000" cy="45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Digital services</a:t>
            </a:r>
            <a:endParaRPr b="1" dirty="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subTitle" idx="2"/>
          </p:nvPr>
        </p:nvSpPr>
        <p:spPr>
          <a:xfrm>
            <a:off x="7446700" y="685800"/>
            <a:ext cx="2892900" cy="1161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>
              <a:spcAft>
                <a:spcPts val="1500"/>
              </a:spcAft>
            </a:pPr>
            <a:r>
              <a:rPr lang="es-VE" dirty="0" err="1"/>
              <a:t>January</a:t>
            </a:r>
            <a:r>
              <a:rPr lang="es-VE" dirty="0"/>
              <a:t> </a:t>
            </a:r>
            <a:r>
              <a:rPr lang="es-VE" dirty="0" err="1"/>
              <a:t>special</a:t>
            </a:r>
            <a:r>
              <a:rPr lang="es-VE" dirty="0"/>
              <a:t> </a:t>
            </a:r>
            <a:r>
              <a:rPr lang="es-VE" dirty="0" err="1"/>
              <a:t>promotion</a:t>
            </a:r>
            <a:endParaRPr dirty="0"/>
          </a:p>
        </p:txBody>
      </p:sp>
      <p:cxnSp>
        <p:nvCxnSpPr>
          <p:cNvPr id="185" name="Google Shape;185;p30"/>
          <p:cNvCxnSpPr/>
          <p:nvPr/>
        </p:nvCxnSpPr>
        <p:spPr>
          <a:xfrm>
            <a:off x="10255925" y="-63850"/>
            <a:ext cx="0" cy="111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6" name="Google Shape;186;p30"/>
          <p:cNvSpPr txBox="1">
            <a:spLocks noGrp="1"/>
          </p:cNvSpPr>
          <p:nvPr>
            <p:ph type="subTitle" idx="4294967295"/>
          </p:nvPr>
        </p:nvSpPr>
        <p:spPr>
          <a:xfrm>
            <a:off x="7794050" y="5132387"/>
            <a:ext cx="2238000" cy="452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500"/>
              </a:spcAft>
              <a:buNone/>
            </a:pPr>
            <a:r>
              <a:rPr lang="en" b="1" dirty="0" smtClean="0">
                <a:solidFill>
                  <a:schemeClr val="accent1"/>
                </a:solidFill>
              </a:rPr>
              <a:t>35% Discount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87" name="Google Shape;187;p30"/>
          <p:cNvSpPr txBox="1">
            <a:spLocks noGrp="1"/>
          </p:cNvSpPr>
          <p:nvPr>
            <p:ph type="subTitle" idx="4294967295"/>
          </p:nvPr>
        </p:nvSpPr>
        <p:spPr>
          <a:xfrm>
            <a:off x="7794050" y="5563650"/>
            <a:ext cx="2258400" cy="1429386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/>
          <a:p>
            <a:pPr marL="0" lvl="0" indent="0" algn="ctr">
              <a:spcAft>
                <a:spcPts val="15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We offer a special discount on our digital services for the entire month of January for companies.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188" name="Google Shape;188;p30"/>
          <p:cNvGrpSpPr/>
          <p:nvPr/>
        </p:nvGrpSpPr>
        <p:grpSpPr>
          <a:xfrm>
            <a:off x="8697338" y="4462255"/>
            <a:ext cx="452361" cy="452724"/>
            <a:chOff x="5465325" y="4619950"/>
            <a:chExt cx="499350" cy="499750"/>
          </a:xfrm>
        </p:grpSpPr>
        <p:sp>
          <p:nvSpPr>
            <p:cNvPr id="189" name="Google Shape;189;p30"/>
            <p:cNvSpPr/>
            <p:nvPr/>
          </p:nvSpPr>
          <p:spPr>
            <a:xfrm>
              <a:off x="5846500" y="5013175"/>
              <a:ext cx="67025" cy="14750"/>
            </a:xfrm>
            <a:custGeom>
              <a:avLst/>
              <a:gdLst/>
              <a:ahLst/>
              <a:cxnLst/>
              <a:rect l="l" t="t" r="r" b="b"/>
              <a:pathLst>
                <a:path w="2681" h="590" extrusionOk="0">
                  <a:moveTo>
                    <a:pt x="295" y="0"/>
                  </a:moveTo>
                  <a:cubicBezTo>
                    <a:pt x="125" y="0"/>
                    <a:pt x="1" y="139"/>
                    <a:pt x="1" y="294"/>
                  </a:cubicBezTo>
                  <a:cubicBezTo>
                    <a:pt x="1" y="465"/>
                    <a:pt x="125" y="589"/>
                    <a:pt x="295" y="589"/>
                  </a:cubicBezTo>
                  <a:lnTo>
                    <a:pt x="2387" y="589"/>
                  </a:lnTo>
                  <a:cubicBezTo>
                    <a:pt x="2557" y="589"/>
                    <a:pt x="2681" y="465"/>
                    <a:pt x="2681" y="294"/>
                  </a:cubicBezTo>
                  <a:cubicBezTo>
                    <a:pt x="2681" y="139"/>
                    <a:pt x="2557" y="0"/>
                    <a:pt x="2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0"/>
            <p:cNvSpPr/>
            <p:nvPr/>
          </p:nvSpPr>
          <p:spPr>
            <a:xfrm>
              <a:off x="5557900" y="5013175"/>
              <a:ext cx="271600" cy="14750"/>
            </a:xfrm>
            <a:custGeom>
              <a:avLst/>
              <a:gdLst/>
              <a:ahLst/>
              <a:cxnLst/>
              <a:rect l="l" t="t" r="r" b="b"/>
              <a:pathLst>
                <a:path w="10864" h="590" extrusionOk="0">
                  <a:moveTo>
                    <a:pt x="295" y="0"/>
                  </a:moveTo>
                  <a:cubicBezTo>
                    <a:pt x="124" y="0"/>
                    <a:pt x="0" y="139"/>
                    <a:pt x="0" y="294"/>
                  </a:cubicBezTo>
                  <a:cubicBezTo>
                    <a:pt x="0" y="465"/>
                    <a:pt x="124" y="589"/>
                    <a:pt x="295" y="589"/>
                  </a:cubicBezTo>
                  <a:lnTo>
                    <a:pt x="10568" y="589"/>
                  </a:lnTo>
                  <a:cubicBezTo>
                    <a:pt x="10739" y="589"/>
                    <a:pt x="10863" y="465"/>
                    <a:pt x="10863" y="294"/>
                  </a:cubicBezTo>
                  <a:cubicBezTo>
                    <a:pt x="10863" y="139"/>
                    <a:pt x="10739" y="0"/>
                    <a:pt x="105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0"/>
            <p:cNvSpPr/>
            <p:nvPr/>
          </p:nvSpPr>
          <p:spPr>
            <a:xfrm>
              <a:off x="5557900" y="5042975"/>
              <a:ext cx="69750" cy="14750"/>
            </a:xfrm>
            <a:custGeom>
              <a:avLst/>
              <a:gdLst/>
              <a:ahLst/>
              <a:cxnLst/>
              <a:rect l="l" t="t" r="r" b="b"/>
              <a:pathLst>
                <a:path w="2790" h="590" extrusionOk="0">
                  <a:moveTo>
                    <a:pt x="295" y="1"/>
                  </a:moveTo>
                  <a:cubicBezTo>
                    <a:pt x="124" y="1"/>
                    <a:pt x="0" y="125"/>
                    <a:pt x="0" y="296"/>
                  </a:cubicBezTo>
                  <a:cubicBezTo>
                    <a:pt x="0" y="451"/>
                    <a:pt x="124" y="590"/>
                    <a:pt x="295" y="590"/>
                  </a:cubicBezTo>
                  <a:lnTo>
                    <a:pt x="2495" y="590"/>
                  </a:lnTo>
                  <a:cubicBezTo>
                    <a:pt x="2665" y="590"/>
                    <a:pt x="2789" y="451"/>
                    <a:pt x="2789" y="296"/>
                  </a:cubicBezTo>
                  <a:cubicBezTo>
                    <a:pt x="2789" y="125"/>
                    <a:pt x="2665" y="1"/>
                    <a:pt x="2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5644675" y="5042975"/>
              <a:ext cx="268850" cy="14750"/>
            </a:xfrm>
            <a:custGeom>
              <a:avLst/>
              <a:gdLst/>
              <a:ahLst/>
              <a:cxnLst/>
              <a:rect l="l" t="t" r="r" b="b"/>
              <a:pathLst>
                <a:path w="10754" h="590" extrusionOk="0">
                  <a:moveTo>
                    <a:pt x="295" y="1"/>
                  </a:moveTo>
                  <a:cubicBezTo>
                    <a:pt x="124" y="1"/>
                    <a:pt x="0" y="125"/>
                    <a:pt x="0" y="296"/>
                  </a:cubicBezTo>
                  <a:cubicBezTo>
                    <a:pt x="0" y="451"/>
                    <a:pt x="124" y="590"/>
                    <a:pt x="295" y="590"/>
                  </a:cubicBezTo>
                  <a:lnTo>
                    <a:pt x="10460" y="590"/>
                  </a:lnTo>
                  <a:cubicBezTo>
                    <a:pt x="10630" y="590"/>
                    <a:pt x="10754" y="451"/>
                    <a:pt x="10754" y="296"/>
                  </a:cubicBezTo>
                  <a:cubicBezTo>
                    <a:pt x="10754" y="125"/>
                    <a:pt x="10630" y="1"/>
                    <a:pt x="10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5573775" y="4821025"/>
              <a:ext cx="298325" cy="14750"/>
            </a:xfrm>
            <a:custGeom>
              <a:avLst/>
              <a:gdLst/>
              <a:ahLst/>
              <a:cxnLst/>
              <a:rect l="l" t="t" r="r" b="b"/>
              <a:pathLst>
                <a:path w="11933" h="590" extrusionOk="0">
                  <a:moveTo>
                    <a:pt x="295" y="1"/>
                  </a:moveTo>
                  <a:cubicBezTo>
                    <a:pt x="125" y="1"/>
                    <a:pt x="1" y="139"/>
                    <a:pt x="1" y="294"/>
                  </a:cubicBezTo>
                  <a:cubicBezTo>
                    <a:pt x="1" y="465"/>
                    <a:pt x="125" y="589"/>
                    <a:pt x="295" y="589"/>
                  </a:cubicBezTo>
                  <a:lnTo>
                    <a:pt x="11638" y="589"/>
                  </a:lnTo>
                  <a:cubicBezTo>
                    <a:pt x="11809" y="589"/>
                    <a:pt x="11933" y="465"/>
                    <a:pt x="11933" y="294"/>
                  </a:cubicBezTo>
                  <a:cubicBezTo>
                    <a:pt x="11933" y="139"/>
                    <a:pt x="11809" y="1"/>
                    <a:pt x="116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0"/>
            <p:cNvSpPr/>
            <p:nvPr/>
          </p:nvSpPr>
          <p:spPr>
            <a:xfrm>
              <a:off x="5465325" y="4619950"/>
              <a:ext cx="499350" cy="499750"/>
            </a:xfrm>
            <a:custGeom>
              <a:avLst/>
              <a:gdLst/>
              <a:ahLst/>
              <a:cxnLst/>
              <a:rect l="l" t="t" r="r" b="b"/>
              <a:pathLst>
                <a:path w="19974" h="19990" extrusionOk="0">
                  <a:moveTo>
                    <a:pt x="18610" y="590"/>
                  </a:moveTo>
                  <a:lnTo>
                    <a:pt x="18610" y="1271"/>
                  </a:lnTo>
                  <a:lnTo>
                    <a:pt x="8166" y="1271"/>
                  </a:lnTo>
                  <a:cubicBezTo>
                    <a:pt x="8011" y="1271"/>
                    <a:pt x="7872" y="1395"/>
                    <a:pt x="7872" y="1566"/>
                  </a:cubicBezTo>
                  <a:cubicBezTo>
                    <a:pt x="7872" y="1721"/>
                    <a:pt x="8011" y="1860"/>
                    <a:pt x="8166" y="1860"/>
                  </a:cubicBezTo>
                  <a:lnTo>
                    <a:pt x="17820" y="1860"/>
                  </a:lnTo>
                  <a:lnTo>
                    <a:pt x="17820" y="2682"/>
                  </a:lnTo>
                  <a:lnTo>
                    <a:pt x="16502" y="2682"/>
                  </a:lnTo>
                  <a:cubicBezTo>
                    <a:pt x="16347" y="2682"/>
                    <a:pt x="16223" y="2821"/>
                    <a:pt x="16223" y="2976"/>
                  </a:cubicBezTo>
                  <a:cubicBezTo>
                    <a:pt x="16223" y="3147"/>
                    <a:pt x="16347" y="3271"/>
                    <a:pt x="16502" y="3271"/>
                  </a:cubicBezTo>
                  <a:lnTo>
                    <a:pt x="17820" y="3271"/>
                  </a:lnTo>
                  <a:lnTo>
                    <a:pt x="17820" y="4108"/>
                  </a:lnTo>
                  <a:lnTo>
                    <a:pt x="4230" y="4108"/>
                  </a:lnTo>
                  <a:cubicBezTo>
                    <a:pt x="3610" y="4108"/>
                    <a:pt x="3099" y="3596"/>
                    <a:pt x="3099" y="2976"/>
                  </a:cubicBezTo>
                  <a:cubicBezTo>
                    <a:pt x="3099" y="2682"/>
                    <a:pt x="3223" y="2403"/>
                    <a:pt x="3440" y="2186"/>
                  </a:cubicBezTo>
                  <a:cubicBezTo>
                    <a:pt x="3641" y="1969"/>
                    <a:pt x="3936" y="1860"/>
                    <a:pt x="4230" y="1860"/>
                  </a:cubicBezTo>
                  <a:lnTo>
                    <a:pt x="6802" y="1860"/>
                  </a:lnTo>
                  <a:cubicBezTo>
                    <a:pt x="6957" y="1860"/>
                    <a:pt x="7097" y="1721"/>
                    <a:pt x="7097" y="1566"/>
                  </a:cubicBezTo>
                  <a:cubicBezTo>
                    <a:pt x="7097" y="1395"/>
                    <a:pt x="6957" y="1271"/>
                    <a:pt x="6802" y="1271"/>
                  </a:cubicBezTo>
                  <a:lnTo>
                    <a:pt x="4230" y="1271"/>
                  </a:lnTo>
                  <a:cubicBezTo>
                    <a:pt x="3781" y="1271"/>
                    <a:pt x="3347" y="1442"/>
                    <a:pt x="3021" y="1767"/>
                  </a:cubicBezTo>
                  <a:cubicBezTo>
                    <a:pt x="2696" y="2093"/>
                    <a:pt x="2525" y="2527"/>
                    <a:pt x="2525" y="2976"/>
                  </a:cubicBezTo>
                  <a:cubicBezTo>
                    <a:pt x="2525" y="3922"/>
                    <a:pt x="3285" y="4696"/>
                    <a:pt x="4230" y="4696"/>
                  </a:cubicBezTo>
                  <a:lnTo>
                    <a:pt x="18610" y="4696"/>
                  </a:lnTo>
                  <a:lnTo>
                    <a:pt x="18610" y="5362"/>
                  </a:lnTo>
                  <a:lnTo>
                    <a:pt x="4230" y="5362"/>
                  </a:lnTo>
                  <a:cubicBezTo>
                    <a:pt x="2913" y="5362"/>
                    <a:pt x="1844" y="4294"/>
                    <a:pt x="1844" y="2976"/>
                  </a:cubicBezTo>
                  <a:cubicBezTo>
                    <a:pt x="1844" y="1659"/>
                    <a:pt x="2913" y="590"/>
                    <a:pt x="4230" y="590"/>
                  </a:cubicBezTo>
                  <a:close/>
                  <a:moveTo>
                    <a:pt x="18610" y="9903"/>
                  </a:moveTo>
                  <a:lnTo>
                    <a:pt x="18610" y="10569"/>
                  </a:lnTo>
                  <a:lnTo>
                    <a:pt x="10862" y="10569"/>
                  </a:lnTo>
                  <a:cubicBezTo>
                    <a:pt x="10692" y="10569"/>
                    <a:pt x="10568" y="10709"/>
                    <a:pt x="10568" y="10864"/>
                  </a:cubicBezTo>
                  <a:cubicBezTo>
                    <a:pt x="10568" y="11034"/>
                    <a:pt x="10692" y="11158"/>
                    <a:pt x="10862" y="11158"/>
                  </a:cubicBezTo>
                  <a:lnTo>
                    <a:pt x="18610" y="11158"/>
                  </a:lnTo>
                  <a:lnTo>
                    <a:pt x="18610" y="11994"/>
                  </a:lnTo>
                  <a:lnTo>
                    <a:pt x="8228" y="11994"/>
                  </a:lnTo>
                  <a:lnTo>
                    <a:pt x="8228" y="11158"/>
                  </a:lnTo>
                  <a:lnTo>
                    <a:pt x="9591" y="11158"/>
                  </a:lnTo>
                  <a:cubicBezTo>
                    <a:pt x="9762" y="11158"/>
                    <a:pt x="9886" y="11034"/>
                    <a:pt x="9886" y="10864"/>
                  </a:cubicBezTo>
                  <a:cubicBezTo>
                    <a:pt x="9886" y="10709"/>
                    <a:pt x="9762" y="10569"/>
                    <a:pt x="9591" y="10569"/>
                  </a:cubicBezTo>
                  <a:lnTo>
                    <a:pt x="8228" y="10569"/>
                  </a:lnTo>
                  <a:lnTo>
                    <a:pt x="8228" y="9903"/>
                  </a:lnTo>
                  <a:close/>
                  <a:moveTo>
                    <a:pt x="7639" y="9903"/>
                  </a:moveTo>
                  <a:lnTo>
                    <a:pt x="7639" y="13110"/>
                  </a:lnTo>
                  <a:lnTo>
                    <a:pt x="6787" y="12769"/>
                  </a:lnTo>
                  <a:cubicBezTo>
                    <a:pt x="6748" y="12754"/>
                    <a:pt x="6709" y="12746"/>
                    <a:pt x="6673" y="12746"/>
                  </a:cubicBezTo>
                  <a:cubicBezTo>
                    <a:pt x="6636" y="12746"/>
                    <a:pt x="6601" y="12754"/>
                    <a:pt x="6570" y="12769"/>
                  </a:cubicBezTo>
                  <a:lnTo>
                    <a:pt x="5703" y="13110"/>
                  </a:lnTo>
                  <a:lnTo>
                    <a:pt x="5703" y="9903"/>
                  </a:lnTo>
                  <a:close/>
                  <a:moveTo>
                    <a:pt x="19401" y="5951"/>
                  </a:moveTo>
                  <a:lnTo>
                    <a:pt x="19401" y="6633"/>
                  </a:lnTo>
                  <a:lnTo>
                    <a:pt x="14271" y="6633"/>
                  </a:lnTo>
                  <a:cubicBezTo>
                    <a:pt x="14116" y="6633"/>
                    <a:pt x="13977" y="6757"/>
                    <a:pt x="13977" y="6928"/>
                  </a:cubicBezTo>
                  <a:cubicBezTo>
                    <a:pt x="13977" y="7083"/>
                    <a:pt x="14116" y="7222"/>
                    <a:pt x="14271" y="7222"/>
                  </a:cubicBezTo>
                  <a:lnTo>
                    <a:pt x="18610" y="7222"/>
                  </a:lnTo>
                  <a:lnTo>
                    <a:pt x="18610" y="8044"/>
                  </a:lnTo>
                  <a:lnTo>
                    <a:pt x="17246" y="8044"/>
                  </a:lnTo>
                  <a:cubicBezTo>
                    <a:pt x="17076" y="8044"/>
                    <a:pt x="16952" y="8182"/>
                    <a:pt x="16952" y="8337"/>
                  </a:cubicBezTo>
                  <a:cubicBezTo>
                    <a:pt x="16952" y="8508"/>
                    <a:pt x="17076" y="8632"/>
                    <a:pt x="17246" y="8632"/>
                  </a:cubicBezTo>
                  <a:lnTo>
                    <a:pt x="18610" y="8632"/>
                  </a:lnTo>
                  <a:lnTo>
                    <a:pt x="18610" y="9314"/>
                  </a:lnTo>
                  <a:lnTo>
                    <a:pt x="3843" y="9314"/>
                  </a:lnTo>
                  <a:cubicBezTo>
                    <a:pt x="3672" y="9314"/>
                    <a:pt x="3548" y="9438"/>
                    <a:pt x="3548" y="9608"/>
                  </a:cubicBezTo>
                  <a:cubicBezTo>
                    <a:pt x="3548" y="9763"/>
                    <a:pt x="3672" y="9903"/>
                    <a:pt x="3843" y="9903"/>
                  </a:cubicBezTo>
                  <a:lnTo>
                    <a:pt x="5129" y="9903"/>
                  </a:lnTo>
                  <a:lnTo>
                    <a:pt x="5129" y="10569"/>
                  </a:lnTo>
                  <a:lnTo>
                    <a:pt x="4633" y="10569"/>
                  </a:lnTo>
                  <a:cubicBezTo>
                    <a:pt x="4463" y="10569"/>
                    <a:pt x="4339" y="10709"/>
                    <a:pt x="4339" y="10864"/>
                  </a:cubicBezTo>
                  <a:cubicBezTo>
                    <a:pt x="4339" y="11034"/>
                    <a:pt x="4463" y="11158"/>
                    <a:pt x="4633" y="11158"/>
                  </a:cubicBezTo>
                  <a:lnTo>
                    <a:pt x="5129" y="11158"/>
                  </a:lnTo>
                  <a:lnTo>
                    <a:pt x="5129" y="11994"/>
                  </a:lnTo>
                  <a:lnTo>
                    <a:pt x="4230" y="11994"/>
                  </a:lnTo>
                  <a:cubicBezTo>
                    <a:pt x="2913" y="11994"/>
                    <a:pt x="1844" y="10926"/>
                    <a:pt x="1844" y="9608"/>
                  </a:cubicBezTo>
                  <a:cubicBezTo>
                    <a:pt x="1844" y="8291"/>
                    <a:pt x="2913" y="7222"/>
                    <a:pt x="4230" y="7222"/>
                  </a:cubicBezTo>
                  <a:lnTo>
                    <a:pt x="12907" y="7222"/>
                  </a:lnTo>
                  <a:cubicBezTo>
                    <a:pt x="13062" y="7222"/>
                    <a:pt x="13202" y="7083"/>
                    <a:pt x="13202" y="6928"/>
                  </a:cubicBezTo>
                  <a:cubicBezTo>
                    <a:pt x="13202" y="6757"/>
                    <a:pt x="13062" y="6633"/>
                    <a:pt x="12907" y="6633"/>
                  </a:cubicBezTo>
                  <a:lnTo>
                    <a:pt x="4230" y="6633"/>
                  </a:lnTo>
                  <a:cubicBezTo>
                    <a:pt x="2587" y="6633"/>
                    <a:pt x="1255" y="7965"/>
                    <a:pt x="1255" y="9608"/>
                  </a:cubicBezTo>
                  <a:cubicBezTo>
                    <a:pt x="1255" y="11236"/>
                    <a:pt x="2587" y="12583"/>
                    <a:pt x="4230" y="12583"/>
                  </a:cubicBezTo>
                  <a:lnTo>
                    <a:pt x="5129" y="12583"/>
                  </a:lnTo>
                  <a:lnTo>
                    <a:pt x="5129" y="13250"/>
                  </a:lnTo>
                  <a:lnTo>
                    <a:pt x="4230" y="13250"/>
                  </a:lnTo>
                  <a:cubicBezTo>
                    <a:pt x="3254" y="13250"/>
                    <a:pt x="2339" y="12878"/>
                    <a:pt x="1658" y="12180"/>
                  </a:cubicBezTo>
                  <a:cubicBezTo>
                    <a:pt x="961" y="11498"/>
                    <a:pt x="589" y="10585"/>
                    <a:pt x="589" y="9608"/>
                  </a:cubicBezTo>
                  <a:cubicBezTo>
                    <a:pt x="589" y="7594"/>
                    <a:pt x="2215" y="5951"/>
                    <a:pt x="4230" y="5951"/>
                  </a:cubicBezTo>
                  <a:close/>
                  <a:moveTo>
                    <a:pt x="19401" y="12583"/>
                  </a:moveTo>
                  <a:lnTo>
                    <a:pt x="19401" y="13250"/>
                  </a:lnTo>
                  <a:lnTo>
                    <a:pt x="8228" y="13250"/>
                  </a:lnTo>
                  <a:lnTo>
                    <a:pt x="8228" y="12583"/>
                  </a:lnTo>
                  <a:close/>
                  <a:moveTo>
                    <a:pt x="19401" y="13839"/>
                  </a:moveTo>
                  <a:lnTo>
                    <a:pt x="19401" y="14521"/>
                  </a:lnTo>
                  <a:lnTo>
                    <a:pt x="7934" y="14521"/>
                  </a:lnTo>
                  <a:cubicBezTo>
                    <a:pt x="7779" y="14521"/>
                    <a:pt x="7639" y="14645"/>
                    <a:pt x="7639" y="14814"/>
                  </a:cubicBezTo>
                  <a:cubicBezTo>
                    <a:pt x="7639" y="14969"/>
                    <a:pt x="7779" y="15093"/>
                    <a:pt x="7934" y="15093"/>
                  </a:cubicBezTo>
                  <a:lnTo>
                    <a:pt x="18610" y="15093"/>
                  </a:lnTo>
                  <a:lnTo>
                    <a:pt x="18610" y="18147"/>
                  </a:lnTo>
                  <a:lnTo>
                    <a:pt x="1875" y="18147"/>
                  </a:lnTo>
                  <a:cubicBezTo>
                    <a:pt x="1860" y="18147"/>
                    <a:pt x="1844" y="18131"/>
                    <a:pt x="1844" y="18116"/>
                  </a:cubicBezTo>
                  <a:lnTo>
                    <a:pt x="1844" y="15124"/>
                  </a:lnTo>
                  <a:cubicBezTo>
                    <a:pt x="1844" y="15109"/>
                    <a:pt x="1860" y="15093"/>
                    <a:pt x="1875" y="15093"/>
                  </a:cubicBezTo>
                  <a:lnTo>
                    <a:pt x="6570" y="15093"/>
                  </a:lnTo>
                  <a:cubicBezTo>
                    <a:pt x="6740" y="15093"/>
                    <a:pt x="6864" y="14969"/>
                    <a:pt x="6864" y="14814"/>
                  </a:cubicBezTo>
                  <a:cubicBezTo>
                    <a:pt x="6864" y="14645"/>
                    <a:pt x="6740" y="14521"/>
                    <a:pt x="6570" y="14521"/>
                  </a:cubicBezTo>
                  <a:lnTo>
                    <a:pt x="1875" y="14521"/>
                  </a:lnTo>
                  <a:cubicBezTo>
                    <a:pt x="1534" y="14521"/>
                    <a:pt x="1255" y="14783"/>
                    <a:pt x="1255" y="15124"/>
                  </a:cubicBezTo>
                  <a:lnTo>
                    <a:pt x="1255" y="18116"/>
                  </a:lnTo>
                  <a:cubicBezTo>
                    <a:pt x="1255" y="18457"/>
                    <a:pt x="1534" y="18719"/>
                    <a:pt x="1875" y="18719"/>
                  </a:cubicBezTo>
                  <a:lnTo>
                    <a:pt x="19401" y="18719"/>
                  </a:lnTo>
                  <a:lnTo>
                    <a:pt x="19401" y="19401"/>
                  </a:lnTo>
                  <a:lnTo>
                    <a:pt x="1875" y="19401"/>
                  </a:lnTo>
                  <a:cubicBezTo>
                    <a:pt x="1162" y="19401"/>
                    <a:pt x="589" y="18828"/>
                    <a:pt x="589" y="18116"/>
                  </a:cubicBezTo>
                  <a:lnTo>
                    <a:pt x="589" y="15124"/>
                  </a:lnTo>
                  <a:cubicBezTo>
                    <a:pt x="589" y="14412"/>
                    <a:pt x="1162" y="13839"/>
                    <a:pt x="1875" y="13839"/>
                  </a:cubicBezTo>
                  <a:close/>
                  <a:moveTo>
                    <a:pt x="4230" y="1"/>
                  </a:moveTo>
                  <a:cubicBezTo>
                    <a:pt x="2587" y="1"/>
                    <a:pt x="1255" y="1333"/>
                    <a:pt x="1255" y="2976"/>
                  </a:cubicBezTo>
                  <a:cubicBezTo>
                    <a:pt x="1255" y="4123"/>
                    <a:pt x="1906" y="5099"/>
                    <a:pt x="2835" y="5610"/>
                  </a:cubicBezTo>
                  <a:cubicBezTo>
                    <a:pt x="1193" y="6184"/>
                    <a:pt x="0" y="7765"/>
                    <a:pt x="0" y="9608"/>
                  </a:cubicBezTo>
                  <a:cubicBezTo>
                    <a:pt x="0" y="10740"/>
                    <a:pt x="434" y="11793"/>
                    <a:pt x="1240" y="12599"/>
                  </a:cubicBezTo>
                  <a:cubicBezTo>
                    <a:pt x="1488" y="12847"/>
                    <a:pt x="1782" y="13079"/>
                    <a:pt x="2077" y="13250"/>
                  </a:cubicBezTo>
                  <a:lnTo>
                    <a:pt x="1875" y="13250"/>
                  </a:lnTo>
                  <a:cubicBezTo>
                    <a:pt x="837" y="13250"/>
                    <a:pt x="0" y="14087"/>
                    <a:pt x="0" y="15124"/>
                  </a:cubicBezTo>
                  <a:lnTo>
                    <a:pt x="0" y="18116"/>
                  </a:lnTo>
                  <a:cubicBezTo>
                    <a:pt x="0" y="19153"/>
                    <a:pt x="837" y="19990"/>
                    <a:pt x="1875" y="19990"/>
                  </a:cubicBezTo>
                  <a:lnTo>
                    <a:pt x="19680" y="19990"/>
                  </a:lnTo>
                  <a:cubicBezTo>
                    <a:pt x="19849" y="19990"/>
                    <a:pt x="19973" y="19851"/>
                    <a:pt x="19973" y="19696"/>
                  </a:cubicBezTo>
                  <a:lnTo>
                    <a:pt x="19973" y="18440"/>
                  </a:lnTo>
                  <a:cubicBezTo>
                    <a:pt x="19973" y="18271"/>
                    <a:pt x="19849" y="18147"/>
                    <a:pt x="19680" y="18147"/>
                  </a:cubicBezTo>
                  <a:lnTo>
                    <a:pt x="19184" y="18147"/>
                  </a:lnTo>
                  <a:lnTo>
                    <a:pt x="19184" y="15093"/>
                  </a:lnTo>
                  <a:lnTo>
                    <a:pt x="19680" y="15093"/>
                  </a:lnTo>
                  <a:cubicBezTo>
                    <a:pt x="19849" y="15093"/>
                    <a:pt x="19973" y="14969"/>
                    <a:pt x="19973" y="14814"/>
                  </a:cubicBezTo>
                  <a:lnTo>
                    <a:pt x="19973" y="12289"/>
                  </a:lnTo>
                  <a:cubicBezTo>
                    <a:pt x="19973" y="12118"/>
                    <a:pt x="19849" y="11994"/>
                    <a:pt x="19680" y="11994"/>
                  </a:cubicBezTo>
                  <a:lnTo>
                    <a:pt x="19184" y="11994"/>
                  </a:lnTo>
                  <a:lnTo>
                    <a:pt x="19184" y="7222"/>
                  </a:lnTo>
                  <a:lnTo>
                    <a:pt x="19680" y="7222"/>
                  </a:lnTo>
                  <a:cubicBezTo>
                    <a:pt x="19849" y="7222"/>
                    <a:pt x="19973" y="7083"/>
                    <a:pt x="19973" y="6928"/>
                  </a:cubicBezTo>
                  <a:lnTo>
                    <a:pt x="19973" y="5657"/>
                  </a:lnTo>
                  <a:cubicBezTo>
                    <a:pt x="19973" y="5502"/>
                    <a:pt x="19849" y="5362"/>
                    <a:pt x="19680" y="5362"/>
                  </a:cubicBezTo>
                  <a:lnTo>
                    <a:pt x="19184" y="5362"/>
                  </a:lnTo>
                  <a:lnTo>
                    <a:pt x="19184" y="4401"/>
                  </a:lnTo>
                  <a:cubicBezTo>
                    <a:pt x="19184" y="4232"/>
                    <a:pt x="19060" y="4108"/>
                    <a:pt x="18905" y="4108"/>
                  </a:cubicBezTo>
                  <a:lnTo>
                    <a:pt x="18409" y="4108"/>
                  </a:lnTo>
                  <a:lnTo>
                    <a:pt x="18409" y="1860"/>
                  </a:lnTo>
                  <a:lnTo>
                    <a:pt x="18905" y="1860"/>
                  </a:lnTo>
                  <a:cubicBezTo>
                    <a:pt x="19060" y="1860"/>
                    <a:pt x="19184" y="1721"/>
                    <a:pt x="19184" y="1566"/>
                  </a:cubicBezTo>
                  <a:lnTo>
                    <a:pt x="19184" y="296"/>
                  </a:lnTo>
                  <a:cubicBezTo>
                    <a:pt x="19184" y="141"/>
                    <a:pt x="19060" y="1"/>
                    <a:pt x="189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5593925" y="4687000"/>
              <a:ext cx="259950" cy="14725"/>
            </a:xfrm>
            <a:custGeom>
              <a:avLst/>
              <a:gdLst/>
              <a:ahLst/>
              <a:cxnLst/>
              <a:rect l="l" t="t" r="r" b="b"/>
              <a:pathLst>
                <a:path w="10398" h="589" extrusionOk="0">
                  <a:moveTo>
                    <a:pt x="295" y="0"/>
                  </a:moveTo>
                  <a:cubicBezTo>
                    <a:pt x="140" y="0"/>
                    <a:pt x="1" y="139"/>
                    <a:pt x="1" y="294"/>
                  </a:cubicBezTo>
                  <a:cubicBezTo>
                    <a:pt x="1" y="465"/>
                    <a:pt x="140" y="589"/>
                    <a:pt x="295" y="589"/>
                  </a:cubicBezTo>
                  <a:lnTo>
                    <a:pt x="10104" y="589"/>
                  </a:lnTo>
                  <a:cubicBezTo>
                    <a:pt x="10259" y="589"/>
                    <a:pt x="10398" y="465"/>
                    <a:pt x="10398" y="294"/>
                  </a:cubicBezTo>
                  <a:cubicBezTo>
                    <a:pt x="10398" y="139"/>
                    <a:pt x="10259" y="0"/>
                    <a:pt x="101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6" name="Google Shape;196;p30"/>
          <p:cNvCxnSpPr/>
          <p:nvPr/>
        </p:nvCxnSpPr>
        <p:spPr>
          <a:xfrm>
            <a:off x="9368200" y="4702650"/>
            <a:ext cx="1518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97" name="Google Shape;197;p30"/>
          <p:cNvGrpSpPr/>
          <p:nvPr/>
        </p:nvGrpSpPr>
        <p:grpSpPr>
          <a:xfrm>
            <a:off x="3996006" y="5693363"/>
            <a:ext cx="349825" cy="499675"/>
            <a:chOff x="6278050" y="4620025"/>
            <a:chExt cx="349825" cy="499675"/>
          </a:xfrm>
        </p:grpSpPr>
        <p:sp>
          <p:nvSpPr>
            <p:cNvPr id="198" name="Google Shape;198;p30"/>
            <p:cNvSpPr/>
            <p:nvPr/>
          </p:nvSpPr>
          <p:spPr>
            <a:xfrm>
              <a:off x="6278050" y="4778000"/>
              <a:ext cx="84075" cy="341700"/>
            </a:xfrm>
            <a:custGeom>
              <a:avLst/>
              <a:gdLst/>
              <a:ahLst/>
              <a:cxnLst/>
              <a:rect l="l" t="t" r="r" b="b"/>
              <a:pathLst>
                <a:path w="3363" h="13668" extrusionOk="0">
                  <a:moveTo>
                    <a:pt x="2774" y="7284"/>
                  </a:moveTo>
                  <a:lnTo>
                    <a:pt x="2774" y="7966"/>
                  </a:lnTo>
                  <a:lnTo>
                    <a:pt x="590" y="7966"/>
                  </a:lnTo>
                  <a:lnTo>
                    <a:pt x="590" y="7284"/>
                  </a:lnTo>
                  <a:close/>
                  <a:moveTo>
                    <a:pt x="2774" y="8554"/>
                  </a:moveTo>
                  <a:lnTo>
                    <a:pt x="2774" y="9221"/>
                  </a:lnTo>
                  <a:lnTo>
                    <a:pt x="590" y="9221"/>
                  </a:lnTo>
                  <a:lnTo>
                    <a:pt x="590" y="8554"/>
                  </a:lnTo>
                  <a:close/>
                  <a:moveTo>
                    <a:pt x="2774" y="9810"/>
                  </a:moveTo>
                  <a:lnTo>
                    <a:pt x="2774" y="10492"/>
                  </a:lnTo>
                  <a:lnTo>
                    <a:pt x="590" y="10492"/>
                  </a:lnTo>
                  <a:lnTo>
                    <a:pt x="590" y="9810"/>
                  </a:lnTo>
                  <a:close/>
                  <a:moveTo>
                    <a:pt x="2774" y="11065"/>
                  </a:moveTo>
                  <a:lnTo>
                    <a:pt x="2774" y="12382"/>
                  </a:lnTo>
                  <a:lnTo>
                    <a:pt x="1689" y="13033"/>
                  </a:lnTo>
                  <a:lnTo>
                    <a:pt x="590" y="12382"/>
                  </a:lnTo>
                  <a:lnTo>
                    <a:pt x="590" y="11065"/>
                  </a:lnTo>
                  <a:close/>
                  <a:moveTo>
                    <a:pt x="295" y="1"/>
                  </a:moveTo>
                  <a:cubicBezTo>
                    <a:pt x="140" y="1"/>
                    <a:pt x="1" y="141"/>
                    <a:pt x="1" y="296"/>
                  </a:cubicBezTo>
                  <a:lnTo>
                    <a:pt x="1" y="12552"/>
                  </a:lnTo>
                  <a:cubicBezTo>
                    <a:pt x="1" y="12645"/>
                    <a:pt x="63" y="12738"/>
                    <a:pt x="156" y="12800"/>
                  </a:cubicBezTo>
                  <a:lnTo>
                    <a:pt x="1534" y="13622"/>
                  </a:lnTo>
                  <a:cubicBezTo>
                    <a:pt x="1582" y="13653"/>
                    <a:pt x="1627" y="13668"/>
                    <a:pt x="1689" y="13668"/>
                  </a:cubicBezTo>
                  <a:cubicBezTo>
                    <a:pt x="1736" y="13668"/>
                    <a:pt x="1798" y="13653"/>
                    <a:pt x="1844" y="13622"/>
                  </a:cubicBezTo>
                  <a:lnTo>
                    <a:pt x="3224" y="12800"/>
                  </a:lnTo>
                  <a:cubicBezTo>
                    <a:pt x="3317" y="12738"/>
                    <a:pt x="3363" y="12645"/>
                    <a:pt x="3363" y="12552"/>
                  </a:cubicBezTo>
                  <a:lnTo>
                    <a:pt x="3363" y="5579"/>
                  </a:lnTo>
                  <a:cubicBezTo>
                    <a:pt x="3363" y="5409"/>
                    <a:pt x="3239" y="5285"/>
                    <a:pt x="3069" y="5285"/>
                  </a:cubicBezTo>
                  <a:cubicBezTo>
                    <a:pt x="2914" y="5285"/>
                    <a:pt x="2774" y="5409"/>
                    <a:pt x="2774" y="5579"/>
                  </a:cubicBezTo>
                  <a:lnTo>
                    <a:pt x="2774" y="6695"/>
                  </a:lnTo>
                  <a:lnTo>
                    <a:pt x="590" y="6695"/>
                  </a:lnTo>
                  <a:lnTo>
                    <a:pt x="590" y="296"/>
                  </a:lnTo>
                  <a:cubicBezTo>
                    <a:pt x="590" y="141"/>
                    <a:pt x="466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6278050" y="4620025"/>
              <a:ext cx="349825" cy="499675"/>
            </a:xfrm>
            <a:custGeom>
              <a:avLst/>
              <a:gdLst/>
              <a:ahLst/>
              <a:cxnLst/>
              <a:rect l="l" t="t" r="r" b="b"/>
              <a:pathLst>
                <a:path w="13993" h="19987" extrusionOk="0">
                  <a:moveTo>
                    <a:pt x="11578" y="590"/>
                  </a:moveTo>
                  <a:cubicBezTo>
                    <a:pt x="11707" y="590"/>
                    <a:pt x="11835" y="644"/>
                    <a:pt x="11933" y="741"/>
                  </a:cubicBezTo>
                  <a:lnTo>
                    <a:pt x="13032" y="1842"/>
                  </a:lnTo>
                  <a:cubicBezTo>
                    <a:pt x="13203" y="1997"/>
                    <a:pt x="13311" y="2198"/>
                    <a:pt x="13373" y="2400"/>
                  </a:cubicBezTo>
                  <a:cubicBezTo>
                    <a:pt x="13234" y="2338"/>
                    <a:pt x="13079" y="2307"/>
                    <a:pt x="12908" y="2307"/>
                  </a:cubicBezTo>
                  <a:cubicBezTo>
                    <a:pt x="12738" y="2307"/>
                    <a:pt x="12552" y="2353"/>
                    <a:pt x="12397" y="2431"/>
                  </a:cubicBezTo>
                  <a:lnTo>
                    <a:pt x="7005" y="5235"/>
                  </a:lnTo>
                  <a:lnTo>
                    <a:pt x="1596" y="2431"/>
                  </a:lnTo>
                  <a:cubicBezTo>
                    <a:pt x="1441" y="2353"/>
                    <a:pt x="1272" y="2307"/>
                    <a:pt x="1086" y="2307"/>
                  </a:cubicBezTo>
                  <a:cubicBezTo>
                    <a:pt x="931" y="2307"/>
                    <a:pt x="776" y="2338"/>
                    <a:pt x="636" y="2400"/>
                  </a:cubicBezTo>
                  <a:cubicBezTo>
                    <a:pt x="698" y="2198"/>
                    <a:pt x="807" y="1997"/>
                    <a:pt x="977" y="1842"/>
                  </a:cubicBezTo>
                  <a:lnTo>
                    <a:pt x="2077" y="741"/>
                  </a:lnTo>
                  <a:cubicBezTo>
                    <a:pt x="2175" y="644"/>
                    <a:pt x="2303" y="590"/>
                    <a:pt x="2431" y="590"/>
                  </a:cubicBezTo>
                  <a:cubicBezTo>
                    <a:pt x="2506" y="590"/>
                    <a:pt x="2581" y="609"/>
                    <a:pt x="2650" y="649"/>
                  </a:cubicBezTo>
                  <a:lnTo>
                    <a:pt x="6865" y="2818"/>
                  </a:lnTo>
                  <a:cubicBezTo>
                    <a:pt x="6911" y="2841"/>
                    <a:pt x="6958" y="2853"/>
                    <a:pt x="7004" y="2853"/>
                  </a:cubicBezTo>
                  <a:cubicBezTo>
                    <a:pt x="7051" y="2853"/>
                    <a:pt x="7097" y="2841"/>
                    <a:pt x="7144" y="2818"/>
                  </a:cubicBezTo>
                  <a:lnTo>
                    <a:pt x="11359" y="649"/>
                  </a:lnTo>
                  <a:cubicBezTo>
                    <a:pt x="11428" y="609"/>
                    <a:pt x="11503" y="590"/>
                    <a:pt x="11578" y="590"/>
                  </a:cubicBezTo>
                  <a:close/>
                  <a:moveTo>
                    <a:pt x="13404" y="13603"/>
                  </a:moveTo>
                  <a:lnTo>
                    <a:pt x="13404" y="14285"/>
                  </a:lnTo>
                  <a:lnTo>
                    <a:pt x="11220" y="14285"/>
                  </a:lnTo>
                  <a:lnTo>
                    <a:pt x="11220" y="13603"/>
                  </a:lnTo>
                  <a:close/>
                  <a:moveTo>
                    <a:pt x="13404" y="14873"/>
                  </a:moveTo>
                  <a:lnTo>
                    <a:pt x="13404" y="15540"/>
                  </a:lnTo>
                  <a:lnTo>
                    <a:pt x="11220" y="15540"/>
                  </a:lnTo>
                  <a:lnTo>
                    <a:pt x="11220" y="14873"/>
                  </a:lnTo>
                  <a:close/>
                  <a:moveTo>
                    <a:pt x="13404" y="16129"/>
                  </a:moveTo>
                  <a:lnTo>
                    <a:pt x="13404" y="16811"/>
                  </a:lnTo>
                  <a:lnTo>
                    <a:pt x="11220" y="16811"/>
                  </a:lnTo>
                  <a:lnTo>
                    <a:pt x="11220" y="16129"/>
                  </a:lnTo>
                  <a:close/>
                  <a:moveTo>
                    <a:pt x="13404" y="17384"/>
                  </a:moveTo>
                  <a:lnTo>
                    <a:pt x="13404" y="18701"/>
                  </a:lnTo>
                  <a:lnTo>
                    <a:pt x="12319" y="19352"/>
                  </a:lnTo>
                  <a:lnTo>
                    <a:pt x="11220" y="18701"/>
                  </a:lnTo>
                  <a:lnTo>
                    <a:pt x="11220" y="17384"/>
                  </a:lnTo>
                  <a:close/>
                  <a:moveTo>
                    <a:pt x="2418" y="0"/>
                  </a:moveTo>
                  <a:cubicBezTo>
                    <a:pt x="2138" y="0"/>
                    <a:pt x="1862" y="111"/>
                    <a:pt x="1658" y="324"/>
                  </a:cubicBezTo>
                  <a:lnTo>
                    <a:pt x="559" y="1423"/>
                  </a:lnTo>
                  <a:cubicBezTo>
                    <a:pt x="202" y="1780"/>
                    <a:pt x="1" y="2245"/>
                    <a:pt x="1" y="2741"/>
                  </a:cubicBezTo>
                  <a:lnTo>
                    <a:pt x="1" y="5251"/>
                  </a:lnTo>
                  <a:cubicBezTo>
                    <a:pt x="1" y="5421"/>
                    <a:pt x="140" y="5545"/>
                    <a:pt x="295" y="5545"/>
                  </a:cubicBezTo>
                  <a:cubicBezTo>
                    <a:pt x="466" y="5545"/>
                    <a:pt x="590" y="5421"/>
                    <a:pt x="590" y="5251"/>
                  </a:cubicBezTo>
                  <a:lnTo>
                    <a:pt x="590" y="3392"/>
                  </a:lnTo>
                  <a:cubicBezTo>
                    <a:pt x="590" y="3113"/>
                    <a:pt x="822" y="2896"/>
                    <a:pt x="1086" y="2896"/>
                  </a:cubicBezTo>
                  <a:cubicBezTo>
                    <a:pt x="1179" y="2896"/>
                    <a:pt x="1255" y="2911"/>
                    <a:pt x="1317" y="2958"/>
                  </a:cubicBezTo>
                  <a:cubicBezTo>
                    <a:pt x="1334" y="2958"/>
                    <a:pt x="2774" y="3702"/>
                    <a:pt x="2774" y="3702"/>
                  </a:cubicBezTo>
                  <a:lnTo>
                    <a:pt x="2774" y="10520"/>
                  </a:lnTo>
                  <a:cubicBezTo>
                    <a:pt x="2774" y="10690"/>
                    <a:pt x="2914" y="10814"/>
                    <a:pt x="3069" y="10814"/>
                  </a:cubicBezTo>
                  <a:cubicBezTo>
                    <a:pt x="3239" y="10814"/>
                    <a:pt x="3363" y="10690"/>
                    <a:pt x="3363" y="10520"/>
                  </a:cubicBezTo>
                  <a:lnTo>
                    <a:pt x="3363" y="4012"/>
                  </a:lnTo>
                  <a:lnTo>
                    <a:pt x="6865" y="5824"/>
                  </a:lnTo>
                  <a:cubicBezTo>
                    <a:pt x="6912" y="5840"/>
                    <a:pt x="6958" y="5855"/>
                    <a:pt x="7005" y="5855"/>
                  </a:cubicBezTo>
                  <a:cubicBezTo>
                    <a:pt x="7051" y="5855"/>
                    <a:pt x="7098" y="5840"/>
                    <a:pt x="7144" y="5824"/>
                  </a:cubicBezTo>
                  <a:lnTo>
                    <a:pt x="10646" y="4012"/>
                  </a:lnTo>
                  <a:lnTo>
                    <a:pt x="10646" y="18871"/>
                  </a:lnTo>
                  <a:cubicBezTo>
                    <a:pt x="10646" y="18964"/>
                    <a:pt x="10693" y="19057"/>
                    <a:pt x="10786" y="19119"/>
                  </a:cubicBezTo>
                  <a:lnTo>
                    <a:pt x="12164" y="19941"/>
                  </a:lnTo>
                  <a:cubicBezTo>
                    <a:pt x="12211" y="19972"/>
                    <a:pt x="12273" y="19987"/>
                    <a:pt x="12319" y="19987"/>
                  </a:cubicBezTo>
                  <a:cubicBezTo>
                    <a:pt x="12366" y="19987"/>
                    <a:pt x="12428" y="19972"/>
                    <a:pt x="12474" y="19941"/>
                  </a:cubicBezTo>
                  <a:lnTo>
                    <a:pt x="13854" y="19119"/>
                  </a:lnTo>
                  <a:cubicBezTo>
                    <a:pt x="13947" y="19057"/>
                    <a:pt x="13993" y="18964"/>
                    <a:pt x="13993" y="18871"/>
                  </a:cubicBezTo>
                  <a:lnTo>
                    <a:pt x="13993" y="6677"/>
                  </a:lnTo>
                  <a:cubicBezTo>
                    <a:pt x="13993" y="6522"/>
                    <a:pt x="13869" y="6382"/>
                    <a:pt x="13699" y="6382"/>
                  </a:cubicBezTo>
                  <a:cubicBezTo>
                    <a:pt x="13544" y="6382"/>
                    <a:pt x="13404" y="6522"/>
                    <a:pt x="13404" y="6677"/>
                  </a:cubicBezTo>
                  <a:lnTo>
                    <a:pt x="13404" y="13014"/>
                  </a:lnTo>
                  <a:lnTo>
                    <a:pt x="11220" y="13014"/>
                  </a:lnTo>
                  <a:lnTo>
                    <a:pt x="11220" y="3702"/>
                  </a:lnTo>
                  <a:lnTo>
                    <a:pt x="12676" y="2958"/>
                  </a:lnTo>
                  <a:cubicBezTo>
                    <a:pt x="12753" y="2911"/>
                    <a:pt x="12831" y="2896"/>
                    <a:pt x="12908" y="2896"/>
                  </a:cubicBezTo>
                  <a:cubicBezTo>
                    <a:pt x="13187" y="2896"/>
                    <a:pt x="13404" y="3113"/>
                    <a:pt x="13404" y="3392"/>
                  </a:cubicBezTo>
                  <a:lnTo>
                    <a:pt x="13404" y="5313"/>
                  </a:lnTo>
                  <a:cubicBezTo>
                    <a:pt x="13404" y="5468"/>
                    <a:pt x="13544" y="5607"/>
                    <a:pt x="13699" y="5607"/>
                  </a:cubicBezTo>
                  <a:cubicBezTo>
                    <a:pt x="13869" y="5607"/>
                    <a:pt x="13993" y="5468"/>
                    <a:pt x="13993" y="5313"/>
                  </a:cubicBezTo>
                  <a:lnTo>
                    <a:pt x="13993" y="2741"/>
                  </a:lnTo>
                  <a:cubicBezTo>
                    <a:pt x="13993" y="2245"/>
                    <a:pt x="13807" y="1780"/>
                    <a:pt x="13451" y="1423"/>
                  </a:cubicBezTo>
                  <a:lnTo>
                    <a:pt x="12350" y="324"/>
                  </a:lnTo>
                  <a:cubicBezTo>
                    <a:pt x="12137" y="111"/>
                    <a:pt x="11864" y="0"/>
                    <a:pt x="11583" y="0"/>
                  </a:cubicBezTo>
                  <a:cubicBezTo>
                    <a:pt x="11414" y="0"/>
                    <a:pt x="11243" y="40"/>
                    <a:pt x="11080" y="122"/>
                  </a:cubicBezTo>
                  <a:lnTo>
                    <a:pt x="7005" y="2229"/>
                  </a:lnTo>
                  <a:lnTo>
                    <a:pt x="2914" y="122"/>
                  </a:lnTo>
                  <a:cubicBezTo>
                    <a:pt x="2757" y="40"/>
                    <a:pt x="2587" y="0"/>
                    <a:pt x="24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0"/>
          <p:cNvGrpSpPr/>
          <p:nvPr/>
        </p:nvGrpSpPr>
        <p:grpSpPr>
          <a:xfrm>
            <a:off x="3928019" y="4221475"/>
            <a:ext cx="485800" cy="499500"/>
            <a:chOff x="6948250" y="4620200"/>
            <a:chExt cx="485800" cy="499500"/>
          </a:xfrm>
        </p:grpSpPr>
        <p:sp>
          <p:nvSpPr>
            <p:cNvPr id="201" name="Google Shape;201;p30"/>
            <p:cNvSpPr/>
            <p:nvPr/>
          </p:nvSpPr>
          <p:spPr>
            <a:xfrm>
              <a:off x="6948250" y="4620200"/>
              <a:ext cx="485800" cy="499500"/>
            </a:xfrm>
            <a:custGeom>
              <a:avLst/>
              <a:gdLst/>
              <a:ahLst/>
              <a:cxnLst/>
              <a:rect l="l" t="t" r="r" b="b"/>
              <a:pathLst>
                <a:path w="19432" h="19980" extrusionOk="0">
                  <a:moveTo>
                    <a:pt x="15941" y="1"/>
                  </a:moveTo>
                  <a:cubicBezTo>
                    <a:pt x="15922" y="1"/>
                    <a:pt x="15902" y="3"/>
                    <a:pt x="15883" y="7"/>
                  </a:cubicBezTo>
                  <a:lnTo>
                    <a:pt x="9715" y="1091"/>
                  </a:lnTo>
                  <a:lnTo>
                    <a:pt x="3548" y="7"/>
                  </a:lnTo>
                  <a:cubicBezTo>
                    <a:pt x="3530" y="3"/>
                    <a:pt x="3512" y="1"/>
                    <a:pt x="3494" y="1"/>
                  </a:cubicBezTo>
                  <a:cubicBezTo>
                    <a:pt x="3359" y="1"/>
                    <a:pt x="3235" y="102"/>
                    <a:pt x="3207" y="239"/>
                  </a:cubicBezTo>
                  <a:lnTo>
                    <a:pt x="1705" y="8792"/>
                  </a:lnTo>
                  <a:cubicBezTo>
                    <a:pt x="1581" y="9490"/>
                    <a:pt x="1674" y="10203"/>
                    <a:pt x="1968" y="10838"/>
                  </a:cubicBezTo>
                  <a:cubicBezTo>
                    <a:pt x="2263" y="11474"/>
                    <a:pt x="2728" y="11984"/>
                    <a:pt x="3316" y="12341"/>
                  </a:cubicBezTo>
                  <a:cubicBezTo>
                    <a:pt x="3486" y="12449"/>
                    <a:pt x="3579" y="12651"/>
                    <a:pt x="3548" y="12852"/>
                  </a:cubicBezTo>
                  <a:lnTo>
                    <a:pt x="3285" y="14325"/>
                  </a:lnTo>
                  <a:cubicBezTo>
                    <a:pt x="3269" y="14480"/>
                    <a:pt x="3362" y="14635"/>
                    <a:pt x="3533" y="14666"/>
                  </a:cubicBezTo>
                  <a:cubicBezTo>
                    <a:pt x="3551" y="14669"/>
                    <a:pt x="3569" y="14671"/>
                    <a:pt x="3587" y="14671"/>
                  </a:cubicBezTo>
                  <a:cubicBezTo>
                    <a:pt x="3722" y="14671"/>
                    <a:pt x="3847" y="14570"/>
                    <a:pt x="3874" y="14433"/>
                  </a:cubicBezTo>
                  <a:lnTo>
                    <a:pt x="4122" y="12961"/>
                  </a:lnTo>
                  <a:cubicBezTo>
                    <a:pt x="4199" y="12511"/>
                    <a:pt x="3998" y="12077"/>
                    <a:pt x="3610" y="11845"/>
                  </a:cubicBezTo>
                  <a:cubicBezTo>
                    <a:pt x="2604" y="11226"/>
                    <a:pt x="2077" y="10063"/>
                    <a:pt x="2278" y="8885"/>
                  </a:cubicBezTo>
                  <a:lnTo>
                    <a:pt x="3734" y="627"/>
                  </a:lnTo>
                  <a:lnTo>
                    <a:pt x="9375" y="1618"/>
                  </a:lnTo>
                  <a:lnTo>
                    <a:pt x="7918" y="9893"/>
                  </a:lnTo>
                  <a:cubicBezTo>
                    <a:pt x="7717" y="11055"/>
                    <a:pt x="6833" y="11969"/>
                    <a:pt x="5656" y="12201"/>
                  </a:cubicBezTo>
                  <a:cubicBezTo>
                    <a:pt x="5207" y="12294"/>
                    <a:pt x="4866" y="12635"/>
                    <a:pt x="4788" y="13069"/>
                  </a:cubicBezTo>
                  <a:lnTo>
                    <a:pt x="4060" y="17222"/>
                  </a:lnTo>
                  <a:cubicBezTo>
                    <a:pt x="4013" y="17517"/>
                    <a:pt x="4075" y="17796"/>
                    <a:pt x="4246" y="18028"/>
                  </a:cubicBezTo>
                  <a:cubicBezTo>
                    <a:pt x="4401" y="18275"/>
                    <a:pt x="4649" y="18430"/>
                    <a:pt x="4943" y="18478"/>
                  </a:cubicBezTo>
                  <a:lnTo>
                    <a:pt x="6337" y="18725"/>
                  </a:lnTo>
                  <a:cubicBezTo>
                    <a:pt x="6354" y="18725"/>
                    <a:pt x="6368" y="18740"/>
                    <a:pt x="6354" y="18756"/>
                  </a:cubicBezTo>
                  <a:lnTo>
                    <a:pt x="6244" y="19376"/>
                  </a:lnTo>
                  <a:cubicBezTo>
                    <a:pt x="6244" y="19391"/>
                    <a:pt x="6230" y="19391"/>
                    <a:pt x="6230" y="19391"/>
                  </a:cubicBezTo>
                  <a:lnTo>
                    <a:pt x="620" y="18399"/>
                  </a:lnTo>
                  <a:lnTo>
                    <a:pt x="604" y="18399"/>
                  </a:lnTo>
                  <a:lnTo>
                    <a:pt x="604" y="18385"/>
                  </a:lnTo>
                  <a:lnTo>
                    <a:pt x="713" y="17749"/>
                  </a:lnTo>
                  <a:lnTo>
                    <a:pt x="728" y="17749"/>
                  </a:lnTo>
                  <a:cubicBezTo>
                    <a:pt x="728" y="17734"/>
                    <a:pt x="744" y="17734"/>
                    <a:pt x="744" y="17734"/>
                  </a:cubicBezTo>
                  <a:lnTo>
                    <a:pt x="2139" y="17982"/>
                  </a:lnTo>
                  <a:cubicBezTo>
                    <a:pt x="2203" y="17993"/>
                    <a:pt x="2267" y="17999"/>
                    <a:pt x="2331" y="17999"/>
                  </a:cubicBezTo>
                  <a:cubicBezTo>
                    <a:pt x="2844" y="17999"/>
                    <a:pt x="3297" y="17624"/>
                    <a:pt x="3393" y="17114"/>
                  </a:cubicBezTo>
                  <a:lnTo>
                    <a:pt x="3626" y="15765"/>
                  </a:lnTo>
                  <a:cubicBezTo>
                    <a:pt x="3657" y="15610"/>
                    <a:pt x="3548" y="15455"/>
                    <a:pt x="3393" y="15440"/>
                  </a:cubicBezTo>
                  <a:cubicBezTo>
                    <a:pt x="3375" y="15437"/>
                    <a:pt x="3357" y="15435"/>
                    <a:pt x="3340" y="15435"/>
                  </a:cubicBezTo>
                  <a:cubicBezTo>
                    <a:pt x="3204" y="15435"/>
                    <a:pt x="3080" y="15535"/>
                    <a:pt x="3052" y="15672"/>
                  </a:cubicBezTo>
                  <a:lnTo>
                    <a:pt x="2821" y="17005"/>
                  </a:lnTo>
                  <a:cubicBezTo>
                    <a:pt x="2778" y="17241"/>
                    <a:pt x="2563" y="17415"/>
                    <a:pt x="2329" y="17415"/>
                  </a:cubicBezTo>
                  <a:cubicBezTo>
                    <a:pt x="2302" y="17415"/>
                    <a:pt x="2274" y="17413"/>
                    <a:pt x="2247" y="17408"/>
                  </a:cubicBezTo>
                  <a:lnTo>
                    <a:pt x="837" y="17160"/>
                  </a:lnTo>
                  <a:cubicBezTo>
                    <a:pt x="805" y="17153"/>
                    <a:pt x="773" y="17150"/>
                    <a:pt x="741" y="17150"/>
                  </a:cubicBezTo>
                  <a:cubicBezTo>
                    <a:pt x="619" y="17150"/>
                    <a:pt x="498" y="17195"/>
                    <a:pt x="387" y="17269"/>
                  </a:cubicBezTo>
                  <a:cubicBezTo>
                    <a:pt x="263" y="17362"/>
                    <a:pt x="170" y="17501"/>
                    <a:pt x="139" y="17656"/>
                  </a:cubicBezTo>
                  <a:lnTo>
                    <a:pt x="31" y="18275"/>
                  </a:lnTo>
                  <a:cubicBezTo>
                    <a:pt x="0" y="18430"/>
                    <a:pt x="31" y="18601"/>
                    <a:pt x="124" y="18725"/>
                  </a:cubicBezTo>
                  <a:cubicBezTo>
                    <a:pt x="217" y="18864"/>
                    <a:pt x="356" y="18957"/>
                    <a:pt x="527" y="18988"/>
                  </a:cubicBezTo>
                  <a:lnTo>
                    <a:pt x="6120" y="19965"/>
                  </a:lnTo>
                  <a:cubicBezTo>
                    <a:pt x="6151" y="19980"/>
                    <a:pt x="6199" y="19980"/>
                    <a:pt x="6230" y="19980"/>
                  </a:cubicBezTo>
                  <a:cubicBezTo>
                    <a:pt x="6509" y="19980"/>
                    <a:pt x="6771" y="19763"/>
                    <a:pt x="6818" y="19469"/>
                  </a:cubicBezTo>
                  <a:lnTo>
                    <a:pt x="6942" y="18849"/>
                  </a:lnTo>
                  <a:cubicBezTo>
                    <a:pt x="6988" y="18523"/>
                    <a:pt x="6771" y="18213"/>
                    <a:pt x="6447" y="18151"/>
                  </a:cubicBezTo>
                  <a:lnTo>
                    <a:pt x="5036" y="17904"/>
                  </a:lnTo>
                  <a:cubicBezTo>
                    <a:pt x="4912" y="17873"/>
                    <a:pt x="4804" y="17811"/>
                    <a:pt x="4726" y="17703"/>
                  </a:cubicBezTo>
                  <a:cubicBezTo>
                    <a:pt x="4649" y="17594"/>
                    <a:pt x="4618" y="17455"/>
                    <a:pt x="4633" y="17331"/>
                  </a:cubicBezTo>
                  <a:lnTo>
                    <a:pt x="5377" y="13178"/>
                  </a:lnTo>
                  <a:cubicBezTo>
                    <a:pt x="5408" y="12976"/>
                    <a:pt x="5563" y="12821"/>
                    <a:pt x="5765" y="12775"/>
                  </a:cubicBezTo>
                  <a:cubicBezTo>
                    <a:pt x="6447" y="12635"/>
                    <a:pt x="7066" y="12310"/>
                    <a:pt x="7546" y="11829"/>
                  </a:cubicBezTo>
                  <a:cubicBezTo>
                    <a:pt x="8042" y="11319"/>
                    <a:pt x="8368" y="10683"/>
                    <a:pt x="8492" y="9986"/>
                  </a:cubicBezTo>
                  <a:lnTo>
                    <a:pt x="9715" y="3075"/>
                  </a:lnTo>
                  <a:lnTo>
                    <a:pt x="10940" y="9986"/>
                  </a:lnTo>
                  <a:cubicBezTo>
                    <a:pt x="11064" y="10683"/>
                    <a:pt x="11389" y="11319"/>
                    <a:pt x="11885" y="11829"/>
                  </a:cubicBezTo>
                  <a:cubicBezTo>
                    <a:pt x="12381" y="12310"/>
                    <a:pt x="12986" y="12635"/>
                    <a:pt x="13667" y="12775"/>
                  </a:cubicBezTo>
                  <a:cubicBezTo>
                    <a:pt x="13868" y="12821"/>
                    <a:pt x="14023" y="12976"/>
                    <a:pt x="14070" y="13178"/>
                  </a:cubicBezTo>
                  <a:lnTo>
                    <a:pt x="14798" y="17331"/>
                  </a:lnTo>
                  <a:cubicBezTo>
                    <a:pt x="14814" y="17455"/>
                    <a:pt x="14783" y="17594"/>
                    <a:pt x="14721" y="17703"/>
                  </a:cubicBezTo>
                  <a:cubicBezTo>
                    <a:pt x="14643" y="17811"/>
                    <a:pt x="14519" y="17873"/>
                    <a:pt x="14395" y="17904"/>
                  </a:cubicBezTo>
                  <a:lnTo>
                    <a:pt x="13001" y="18151"/>
                  </a:lnTo>
                  <a:cubicBezTo>
                    <a:pt x="12660" y="18213"/>
                    <a:pt x="12443" y="18523"/>
                    <a:pt x="12505" y="18849"/>
                  </a:cubicBezTo>
                  <a:lnTo>
                    <a:pt x="12614" y="19469"/>
                  </a:lnTo>
                  <a:cubicBezTo>
                    <a:pt x="12660" y="19763"/>
                    <a:pt x="12924" y="19980"/>
                    <a:pt x="13203" y="19980"/>
                  </a:cubicBezTo>
                  <a:cubicBezTo>
                    <a:pt x="13248" y="19980"/>
                    <a:pt x="13279" y="19980"/>
                    <a:pt x="13310" y="19965"/>
                  </a:cubicBezTo>
                  <a:lnTo>
                    <a:pt x="18920" y="18988"/>
                  </a:lnTo>
                  <a:cubicBezTo>
                    <a:pt x="19075" y="18957"/>
                    <a:pt x="19215" y="18864"/>
                    <a:pt x="19308" y="18725"/>
                  </a:cubicBezTo>
                  <a:cubicBezTo>
                    <a:pt x="19401" y="18601"/>
                    <a:pt x="19432" y="18430"/>
                    <a:pt x="19401" y="18275"/>
                  </a:cubicBezTo>
                  <a:lnTo>
                    <a:pt x="19292" y="17656"/>
                  </a:lnTo>
                  <a:cubicBezTo>
                    <a:pt x="19277" y="17501"/>
                    <a:pt x="19184" y="17362"/>
                    <a:pt x="19044" y="17269"/>
                  </a:cubicBezTo>
                  <a:cubicBezTo>
                    <a:pt x="18946" y="17195"/>
                    <a:pt x="18818" y="17150"/>
                    <a:pt x="18693" y="17150"/>
                  </a:cubicBezTo>
                  <a:cubicBezTo>
                    <a:pt x="18660" y="17150"/>
                    <a:pt x="18627" y="17153"/>
                    <a:pt x="18595" y="17160"/>
                  </a:cubicBezTo>
                  <a:lnTo>
                    <a:pt x="17200" y="17408"/>
                  </a:lnTo>
                  <a:cubicBezTo>
                    <a:pt x="17171" y="17413"/>
                    <a:pt x="17142" y="17415"/>
                    <a:pt x="17114" y="17415"/>
                  </a:cubicBezTo>
                  <a:cubicBezTo>
                    <a:pt x="16869" y="17415"/>
                    <a:pt x="16653" y="17241"/>
                    <a:pt x="16612" y="17005"/>
                  </a:cubicBezTo>
                  <a:lnTo>
                    <a:pt x="15883" y="12852"/>
                  </a:lnTo>
                  <a:cubicBezTo>
                    <a:pt x="15852" y="12651"/>
                    <a:pt x="15945" y="12449"/>
                    <a:pt x="16131" y="12341"/>
                  </a:cubicBezTo>
                  <a:cubicBezTo>
                    <a:pt x="16719" y="11984"/>
                    <a:pt x="17184" y="11474"/>
                    <a:pt x="17463" y="10838"/>
                  </a:cubicBezTo>
                  <a:cubicBezTo>
                    <a:pt x="17758" y="10203"/>
                    <a:pt x="17851" y="9490"/>
                    <a:pt x="17727" y="8792"/>
                  </a:cubicBezTo>
                  <a:lnTo>
                    <a:pt x="17138" y="5399"/>
                  </a:lnTo>
                  <a:cubicBezTo>
                    <a:pt x="17111" y="5248"/>
                    <a:pt x="16987" y="5146"/>
                    <a:pt x="16851" y="5146"/>
                  </a:cubicBezTo>
                  <a:cubicBezTo>
                    <a:pt x="16833" y="5146"/>
                    <a:pt x="16815" y="5148"/>
                    <a:pt x="16798" y="5151"/>
                  </a:cubicBezTo>
                  <a:cubicBezTo>
                    <a:pt x="16643" y="5182"/>
                    <a:pt x="16534" y="5337"/>
                    <a:pt x="16565" y="5492"/>
                  </a:cubicBezTo>
                  <a:lnTo>
                    <a:pt x="17153" y="8885"/>
                  </a:lnTo>
                  <a:cubicBezTo>
                    <a:pt x="17370" y="10063"/>
                    <a:pt x="16843" y="11226"/>
                    <a:pt x="15821" y="11845"/>
                  </a:cubicBezTo>
                  <a:cubicBezTo>
                    <a:pt x="15434" y="12077"/>
                    <a:pt x="15232" y="12511"/>
                    <a:pt x="15310" y="12961"/>
                  </a:cubicBezTo>
                  <a:lnTo>
                    <a:pt x="16038" y="17114"/>
                  </a:lnTo>
                  <a:cubicBezTo>
                    <a:pt x="16135" y="17624"/>
                    <a:pt x="16588" y="17999"/>
                    <a:pt x="17102" y="17999"/>
                  </a:cubicBezTo>
                  <a:cubicBezTo>
                    <a:pt x="17165" y="17999"/>
                    <a:pt x="17229" y="17993"/>
                    <a:pt x="17293" y="17982"/>
                  </a:cubicBezTo>
                  <a:lnTo>
                    <a:pt x="18688" y="17734"/>
                  </a:lnTo>
                  <a:cubicBezTo>
                    <a:pt x="18703" y="17734"/>
                    <a:pt x="18703" y="17734"/>
                    <a:pt x="18719" y="17749"/>
                  </a:cubicBezTo>
                  <a:lnTo>
                    <a:pt x="18827" y="18385"/>
                  </a:lnTo>
                  <a:lnTo>
                    <a:pt x="18827" y="18399"/>
                  </a:lnTo>
                  <a:lnTo>
                    <a:pt x="18812" y="18399"/>
                  </a:lnTo>
                  <a:lnTo>
                    <a:pt x="13217" y="19391"/>
                  </a:lnTo>
                  <a:cubicBezTo>
                    <a:pt x="13203" y="19391"/>
                    <a:pt x="13186" y="19391"/>
                    <a:pt x="13186" y="19376"/>
                  </a:cubicBezTo>
                  <a:lnTo>
                    <a:pt x="13079" y="18756"/>
                  </a:lnTo>
                  <a:cubicBezTo>
                    <a:pt x="13079" y="18740"/>
                    <a:pt x="13079" y="18725"/>
                    <a:pt x="13094" y="18725"/>
                  </a:cubicBezTo>
                  <a:lnTo>
                    <a:pt x="14488" y="18478"/>
                  </a:lnTo>
                  <a:cubicBezTo>
                    <a:pt x="14783" y="18430"/>
                    <a:pt x="15031" y="18275"/>
                    <a:pt x="15201" y="18028"/>
                  </a:cubicBezTo>
                  <a:cubicBezTo>
                    <a:pt x="15356" y="17796"/>
                    <a:pt x="15418" y="17517"/>
                    <a:pt x="15372" y="17222"/>
                  </a:cubicBezTo>
                  <a:lnTo>
                    <a:pt x="14643" y="13069"/>
                  </a:lnTo>
                  <a:cubicBezTo>
                    <a:pt x="14566" y="12635"/>
                    <a:pt x="14225" y="12294"/>
                    <a:pt x="13775" y="12201"/>
                  </a:cubicBezTo>
                  <a:cubicBezTo>
                    <a:pt x="12614" y="11969"/>
                    <a:pt x="11715" y="11055"/>
                    <a:pt x="11513" y="9893"/>
                  </a:cubicBezTo>
                  <a:lnTo>
                    <a:pt x="10056" y="1618"/>
                  </a:lnTo>
                  <a:lnTo>
                    <a:pt x="15697" y="627"/>
                  </a:lnTo>
                  <a:lnTo>
                    <a:pt x="16317" y="4144"/>
                  </a:lnTo>
                  <a:cubicBezTo>
                    <a:pt x="16345" y="4302"/>
                    <a:pt x="16480" y="4393"/>
                    <a:pt x="16623" y="4393"/>
                  </a:cubicBezTo>
                  <a:cubicBezTo>
                    <a:pt x="16634" y="4393"/>
                    <a:pt x="16646" y="4393"/>
                    <a:pt x="16657" y="4391"/>
                  </a:cubicBezTo>
                  <a:cubicBezTo>
                    <a:pt x="16812" y="4360"/>
                    <a:pt x="16922" y="4205"/>
                    <a:pt x="16891" y="4051"/>
                  </a:cubicBezTo>
                  <a:lnTo>
                    <a:pt x="16224" y="239"/>
                  </a:lnTo>
                  <a:cubicBezTo>
                    <a:pt x="16209" y="162"/>
                    <a:pt x="16162" y="100"/>
                    <a:pt x="16100" y="53"/>
                  </a:cubicBezTo>
                  <a:cubicBezTo>
                    <a:pt x="16053" y="18"/>
                    <a:pt x="15999" y="1"/>
                    <a:pt x="159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7220200" y="4656650"/>
              <a:ext cx="142950" cy="253100"/>
            </a:xfrm>
            <a:custGeom>
              <a:avLst/>
              <a:gdLst/>
              <a:ahLst/>
              <a:cxnLst/>
              <a:rect l="l" t="t" r="r" b="b"/>
              <a:pathLst>
                <a:path w="5718" h="10124" extrusionOk="0">
                  <a:moveTo>
                    <a:pt x="3796" y="640"/>
                  </a:moveTo>
                  <a:lnTo>
                    <a:pt x="4106" y="2392"/>
                  </a:lnTo>
                  <a:lnTo>
                    <a:pt x="945" y="2950"/>
                  </a:lnTo>
                  <a:lnTo>
                    <a:pt x="635" y="1198"/>
                  </a:lnTo>
                  <a:lnTo>
                    <a:pt x="3796" y="640"/>
                  </a:lnTo>
                  <a:close/>
                  <a:moveTo>
                    <a:pt x="4036" y="0"/>
                  </a:moveTo>
                  <a:cubicBezTo>
                    <a:pt x="4018" y="0"/>
                    <a:pt x="4000" y="2"/>
                    <a:pt x="3982" y="5"/>
                  </a:cubicBezTo>
                  <a:lnTo>
                    <a:pt x="248" y="671"/>
                  </a:lnTo>
                  <a:cubicBezTo>
                    <a:pt x="170" y="671"/>
                    <a:pt x="108" y="718"/>
                    <a:pt x="62" y="780"/>
                  </a:cubicBezTo>
                  <a:cubicBezTo>
                    <a:pt x="15" y="842"/>
                    <a:pt x="0" y="935"/>
                    <a:pt x="15" y="997"/>
                  </a:cubicBezTo>
                  <a:lnTo>
                    <a:pt x="868" y="5863"/>
                  </a:lnTo>
                  <a:cubicBezTo>
                    <a:pt x="895" y="6000"/>
                    <a:pt x="1020" y="6100"/>
                    <a:pt x="1155" y="6100"/>
                  </a:cubicBezTo>
                  <a:cubicBezTo>
                    <a:pt x="1173" y="6100"/>
                    <a:pt x="1191" y="6098"/>
                    <a:pt x="1209" y="6095"/>
                  </a:cubicBezTo>
                  <a:cubicBezTo>
                    <a:pt x="1364" y="6064"/>
                    <a:pt x="1472" y="5925"/>
                    <a:pt x="1441" y="5754"/>
                  </a:cubicBezTo>
                  <a:lnTo>
                    <a:pt x="1054" y="3522"/>
                  </a:lnTo>
                  <a:lnTo>
                    <a:pt x="4215" y="2964"/>
                  </a:lnTo>
                  <a:lnTo>
                    <a:pt x="5036" y="7660"/>
                  </a:lnTo>
                  <a:cubicBezTo>
                    <a:pt x="5114" y="8078"/>
                    <a:pt x="5021" y="8497"/>
                    <a:pt x="4773" y="8853"/>
                  </a:cubicBezTo>
                  <a:cubicBezTo>
                    <a:pt x="4525" y="9210"/>
                    <a:pt x="4153" y="9442"/>
                    <a:pt x="3734" y="9504"/>
                  </a:cubicBezTo>
                  <a:cubicBezTo>
                    <a:pt x="3638" y="9522"/>
                    <a:pt x="3541" y="9530"/>
                    <a:pt x="3445" y="9530"/>
                  </a:cubicBezTo>
                  <a:cubicBezTo>
                    <a:pt x="3126" y="9530"/>
                    <a:pt x="2815" y="9431"/>
                    <a:pt x="2542" y="9241"/>
                  </a:cubicBezTo>
                  <a:cubicBezTo>
                    <a:pt x="2185" y="8993"/>
                    <a:pt x="1953" y="8636"/>
                    <a:pt x="1875" y="8218"/>
                  </a:cubicBezTo>
                  <a:lnTo>
                    <a:pt x="1689" y="7102"/>
                  </a:lnTo>
                  <a:cubicBezTo>
                    <a:pt x="1661" y="6965"/>
                    <a:pt x="1537" y="6864"/>
                    <a:pt x="1401" y="6864"/>
                  </a:cubicBezTo>
                  <a:cubicBezTo>
                    <a:pt x="1383" y="6864"/>
                    <a:pt x="1366" y="6866"/>
                    <a:pt x="1348" y="6869"/>
                  </a:cubicBezTo>
                  <a:cubicBezTo>
                    <a:pt x="1193" y="6900"/>
                    <a:pt x="1085" y="7040"/>
                    <a:pt x="1116" y="7210"/>
                  </a:cubicBezTo>
                  <a:lnTo>
                    <a:pt x="1302" y="8311"/>
                  </a:lnTo>
                  <a:cubicBezTo>
                    <a:pt x="1410" y="8884"/>
                    <a:pt x="1720" y="9396"/>
                    <a:pt x="2201" y="9720"/>
                  </a:cubicBezTo>
                  <a:cubicBezTo>
                    <a:pt x="2573" y="9985"/>
                    <a:pt x="3006" y="10123"/>
                    <a:pt x="3455" y="10123"/>
                  </a:cubicBezTo>
                  <a:cubicBezTo>
                    <a:pt x="3579" y="10123"/>
                    <a:pt x="3703" y="10109"/>
                    <a:pt x="3843" y="10092"/>
                  </a:cubicBezTo>
                  <a:cubicBezTo>
                    <a:pt x="4416" y="9985"/>
                    <a:pt x="4912" y="9659"/>
                    <a:pt x="5253" y="9194"/>
                  </a:cubicBezTo>
                  <a:cubicBezTo>
                    <a:pt x="5579" y="8714"/>
                    <a:pt x="5718" y="8125"/>
                    <a:pt x="5610" y="7551"/>
                  </a:cubicBezTo>
                  <a:lnTo>
                    <a:pt x="4323" y="237"/>
                  </a:lnTo>
                  <a:cubicBezTo>
                    <a:pt x="4296" y="100"/>
                    <a:pt x="4171" y="0"/>
                    <a:pt x="40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7019525" y="4656625"/>
              <a:ext cx="142950" cy="253125"/>
            </a:xfrm>
            <a:custGeom>
              <a:avLst/>
              <a:gdLst/>
              <a:ahLst/>
              <a:cxnLst/>
              <a:rect l="l" t="t" r="r" b="b"/>
              <a:pathLst>
                <a:path w="5718" h="10125" extrusionOk="0">
                  <a:moveTo>
                    <a:pt x="1906" y="641"/>
                  </a:moveTo>
                  <a:lnTo>
                    <a:pt x="5067" y="1199"/>
                  </a:lnTo>
                  <a:lnTo>
                    <a:pt x="4757" y="2951"/>
                  </a:lnTo>
                  <a:lnTo>
                    <a:pt x="1596" y="2393"/>
                  </a:lnTo>
                  <a:lnTo>
                    <a:pt x="1906" y="641"/>
                  </a:lnTo>
                  <a:close/>
                  <a:moveTo>
                    <a:pt x="1503" y="2965"/>
                  </a:moveTo>
                  <a:lnTo>
                    <a:pt x="4649" y="3523"/>
                  </a:lnTo>
                  <a:lnTo>
                    <a:pt x="3827" y="8219"/>
                  </a:lnTo>
                  <a:cubicBezTo>
                    <a:pt x="3750" y="8637"/>
                    <a:pt x="3517" y="8994"/>
                    <a:pt x="3162" y="9242"/>
                  </a:cubicBezTo>
                  <a:cubicBezTo>
                    <a:pt x="2899" y="9432"/>
                    <a:pt x="2582" y="9531"/>
                    <a:pt x="2259" y="9531"/>
                  </a:cubicBezTo>
                  <a:cubicBezTo>
                    <a:pt x="2162" y="9531"/>
                    <a:pt x="2065" y="9523"/>
                    <a:pt x="1968" y="9505"/>
                  </a:cubicBezTo>
                  <a:cubicBezTo>
                    <a:pt x="1550" y="9443"/>
                    <a:pt x="1178" y="9211"/>
                    <a:pt x="930" y="8854"/>
                  </a:cubicBezTo>
                  <a:cubicBezTo>
                    <a:pt x="697" y="8498"/>
                    <a:pt x="604" y="8079"/>
                    <a:pt x="666" y="7661"/>
                  </a:cubicBezTo>
                  <a:lnTo>
                    <a:pt x="1503" y="2965"/>
                  </a:lnTo>
                  <a:close/>
                  <a:moveTo>
                    <a:pt x="1662" y="0"/>
                  </a:moveTo>
                  <a:cubicBezTo>
                    <a:pt x="1605" y="0"/>
                    <a:pt x="1549" y="18"/>
                    <a:pt x="1503" y="52"/>
                  </a:cubicBezTo>
                  <a:cubicBezTo>
                    <a:pt x="1441" y="99"/>
                    <a:pt x="1395" y="176"/>
                    <a:pt x="1379" y="238"/>
                  </a:cubicBezTo>
                  <a:lnTo>
                    <a:pt x="94" y="7552"/>
                  </a:lnTo>
                  <a:cubicBezTo>
                    <a:pt x="1" y="8126"/>
                    <a:pt x="125" y="8715"/>
                    <a:pt x="465" y="9195"/>
                  </a:cubicBezTo>
                  <a:cubicBezTo>
                    <a:pt x="790" y="9660"/>
                    <a:pt x="1302" y="9986"/>
                    <a:pt x="1875" y="10093"/>
                  </a:cubicBezTo>
                  <a:cubicBezTo>
                    <a:pt x="1999" y="10110"/>
                    <a:pt x="2123" y="10124"/>
                    <a:pt x="2247" y="10124"/>
                  </a:cubicBezTo>
                  <a:cubicBezTo>
                    <a:pt x="2697" y="10124"/>
                    <a:pt x="3131" y="9986"/>
                    <a:pt x="3503" y="9721"/>
                  </a:cubicBezTo>
                  <a:cubicBezTo>
                    <a:pt x="3982" y="9397"/>
                    <a:pt x="4308" y="8885"/>
                    <a:pt x="4401" y="8312"/>
                  </a:cubicBezTo>
                  <a:lnTo>
                    <a:pt x="5687" y="998"/>
                  </a:lnTo>
                  <a:cubicBezTo>
                    <a:pt x="5718" y="843"/>
                    <a:pt x="5610" y="688"/>
                    <a:pt x="5455" y="672"/>
                  </a:cubicBezTo>
                  <a:lnTo>
                    <a:pt x="1720" y="6"/>
                  </a:lnTo>
                  <a:cubicBezTo>
                    <a:pt x="1701" y="2"/>
                    <a:pt x="1681" y="0"/>
                    <a:pt x="16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204;p30"/>
          <p:cNvGrpSpPr/>
          <p:nvPr/>
        </p:nvGrpSpPr>
        <p:grpSpPr>
          <a:xfrm>
            <a:off x="3921044" y="2760863"/>
            <a:ext cx="499750" cy="499500"/>
            <a:chOff x="7679650" y="4620200"/>
            <a:chExt cx="499750" cy="499500"/>
          </a:xfrm>
        </p:grpSpPr>
        <p:sp>
          <p:nvSpPr>
            <p:cNvPr id="205" name="Google Shape;205;p30"/>
            <p:cNvSpPr/>
            <p:nvPr/>
          </p:nvSpPr>
          <p:spPr>
            <a:xfrm>
              <a:off x="7679650" y="4620200"/>
              <a:ext cx="499750" cy="499500"/>
            </a:xfrm>
            <a:custGeom>
              <a:avLst/>
              <a:gdLst/>
              <a:ahLst/>
              <a:cxnLst/>
              <a:rect l="l" t="t" r="r" b="b"/>
              <a:pathLst>
                <a:path w="19990" h="19980" extrusionOk="0">
                  <a:moveTo>
                    <a:pt x="9157" y="1633"/>
                  </a:moveTo>
                  <a:cubicBezTo>
                    <a:pt x="9436" y="1633"/>
                    <a:pt x="9653" y="1850"/>
                    <a:pt x="9653" y="2129"/>
                  </a:cubicBezTo>
                  <a:lnTo>
                    <a:pt x="9653" y="3416"/>
                  </a:lnTo>
                  <a:lnTo>
                    <a:pt x="7081" y="3416"/>
                  </a:lnTo>
                  <a:lnTo>
                    <a:pt x="7081" y="2129"/>
                  </a:lnTo>
                  <a:cubicBezTo>
                    <a:pt x="7081" y="1850"/>
                    <a:pt x="7314" y="1633"/>
                    <a:pt x="7577" y="1633"/>
                  </a:cubicBezTo>
                  <a:close/>
                  <a:moveTo>
                    <a:pt x="13362" y="585"/>
                  </a:moveTo>
                  <a:cubicBezTo>
                    <a:pt x="13450" y="585"/>
                    <a:pt x="13537" y="599"/>
                    <a:pt x="13620" y="627"/>
                  </a:cubicBezTo>
                  <a:cubicBezTo>
                    <a:pt x="13868" y="689"/>
                    <a:pt x="14054" y="875"/>
                    <a:pt x="14163" y="1091"/>
                  </a:cubicBezTo>
                  <a:lnTo>
                    <a:pt x="15170" y="3416"/>
                  </a:lnTo>
                  <a:lnTo>
                    <a:pt x="10242" y="3416"/>
                  </a:lnTo>
                  <a:lnTo>
                    <a:pt x="10242" y="2362"/>
                  </a:lnTo>
                  <a:lnTo>
                    <a:pt x="12907" y="720"/>
                  </a:lnTo>
                  <a:cubicBezTo>
                    <a:pt x="13047" y="630"/>
                    <a:pt x="13205" y="585"/>
                    <a:pt x="13362" y="585"/>
                  </a:cubicBezTo>
                  <a:close/>
                  <a:moveTo>
                    <a:pt x="3379" y="585"/>
                  </a:moveTo>
                  <a:cubicBezTo>
                    <a:pt x="3535" y="585"/>
                    <a:pt x="3688" y="630"/>
                    <a:pt x="3827" y="720"/>
                  </a:cubicBezTo>
                  <a:lnTo>
                    <a:pt x="6492" y="2362"/>
                  </a:lnTo>
                  <a:lnTo>
                    <a:pt x="6492" y="3416"/>
                  </a:lnTo>
                  <a:lnTo>
                    <a:pt x="4432" y="3416"/>
                  </a:lnTo>
                  <a:cubicBezTo>
                    <a:pt x="4261" y="3416"/>
                    <a:pt x="4137" y="3540"/>
                    <a:pt x="4137" y="3710"/>
                  </a:cubicBezTo>
                  <a:cubicBezTo>
                    <a:pt x="4137" y="3865"/>
                    <a:pt x="4261" y="4005"/>
                    <a:pt x="4432" y="4005"/>
                  </a:cubicBezTo>
                  <a:lnTo>
                    <a:pt x="6105" y="4005"/>
                  </a:lnTo>
                  <a:lnTo>
                    <a:pt x="6105" y="5941"/>
                  </a:lnTo>
                  <a:lnTo>
                    <a:pt x="682" y="5941"/>
                  </a:lnTo>
                  <a:cubicBezTo>
                    <a:pt x="620" y="5941"/>
                    <a:pt x="573" y="5895"/>
                    <a:pt x="573" y="5833"/>
                  </a:cubicBezTo>
                  <a:lnTo>
                    <a:pt x="573" y="4098"/>
                  </a:lnTo>
                  <a:cubicBezTo>
                    <a:pt x="573" y="4036"/>
                    <a:pt x="620" y="4005"/>
                    <a:pt x="682" y="4005"/>
                  </a:cubicBezTo>
                  <a:lnTo>
                    <a:pt x="3052" y="4005"/>
                  </a:lnTo>
                  <a:cubicBezTo>
                    <a:pt x="3223" y="4005"/>
                    <a:pt x="3347" y="3865"/>
                    <a:pt x="3347" y="3710"/>
                  </a:cubicBezTo>
                  <a:cubicBezTo>
                    <a:pt x="3347" y="3540"/>
                    <a:pt x="3223" y="3416"/>
                    <a:pt x="3052" y="3416"/>
                  </a:cubicBezTo>
                  <a:lnTo>
                    <a:pt x="1564" y="3416"/>
                  </a:lnTo>
                  <a:lnTo>
                    <a:pt x="2587" y="1091"/>
                  </a:lnTo>
                  <a:cubicBezTo>
                    <a:pt x="2680" y="875"/>
                    <a:pt x="2882" y="689"/>
                    <a:pt x="3114" y="627"/>
                  </a:cubicBezTo>
                  <a:cubicBezTo>
                    <a:pt x="3203" y="599"/>
                    <a:pt x="3292" y="585"/>
                    <a:pt x="3379" y="585"/>
                  </a:cubicBezTo>
                  <a:close/>
                  <a:moveTo>
                    <a:pt x="10041" y="4005"/>
                  </a:moveTo>
                  <a:lnTo>
                    <a:pt x="10041" y="5941"/>
                  </a:lnTo>
                  <a:lnTo>
                    <a:pt x="6694" y="5941"/>
                  </a:lnTo>
                  <a:lnTo>
                    <a:pt x="6694" y="4005"/>
                  </a:lnTo>
                  <a:close/>
                  <a:moveTo>
                    <a:pt x="16053" y="4005"/>
                  </a:moveTo>
                  <a:cubicBezTo>
                    <a:pt x="16115" y="4005"/>
                    <a:pt x="16161" y="4036"/>
                    <a:pt x="16161" y="4098"/>
                  </a:cubicBezTo>
                  <a:lnTo>
                    <a:pt x="16161" y="4841"/>
                  </a:lnTo>
                  <a:cubicBezTo>
                    <a:pt x="15665" y="4686"/>
                    <a:pt x="15155" y="4608"/>
                    <a:pt x="14643" y="4593"/>
                  </a:cubicBezTo>
                  <a:cubicBezTo>
                    <a:pt x="14621" y="4593"/>
                    <a:pt x="14599" y="4593"/>
                    <a:pt x="14577" y="4593"/>
                  </a:cubicBezTo>
                  <a:cubicBezTo>
                    <a:pt x="13254" y="4593"/>
                    <a:pt x="11992" y="5073"/>
                    <a:pt x="11002" y="5941"/>
                  </a:cubicBezTo>
                  <a:lnTo>
                    <a:pt x="10630" y="5941"/>
                  </a:lnTo>
                  <a:lnTo>
                    <a:pt x="10630" y="4005"/>
                  </a:lnTo>
                  <a:close/>
                  <a:moveTo>
                    <a:pt x="14566" y="5182"/>
                  </a:moveTo>
                  <a:cubicBezTo>
                    <a:pt x="14587" y="5182"/>
                    <a:pt x="14607" y="5182"/>
                    <a:pt x="14628" y="5182"/>
                  </a:cubicBezTo>
                  <a:cubicBezTo>
                    <a:pt x="15899" y="5197"/>
                    <a:pt x="17076" y="5709"/>
                    <a:pt x="17975" y="6592"/>
                  </a:cubicBezTo>
                  <a:cubicBezTo>
                    <a:pt x="18874" y="7491"/>
                    <a:pt x="19370" y="8684"/>
                    <a:pt x="19384" y="9939"/>
                  </a:cubicBezTo>
                  <a:cubicBezTo>
                    <a:pt x="19415" y="11240"/>
                    <a:pt x="18920" y="12465"/>
                    <a:pt x="17990" y="13410"/>
                  </a:cubicBezTo>
                  <a:cubicBezTo>
                    <a:pt x="17076" y="14340"/>
                    <a:pt x="15851" y="14852"/>
                    <a:pt x="14566" y="14852"/>
                  </a:cubicBezTo>
                  <a:cubicBezTo>
                    <a:pt x="13636" y="14852"/>
                    <a:pt x="12752" y="14588"/>
                    <a:pt x="11978" y="14092"/>
                  </a:cubicBezTo>
                  <a:cubicBezTo>
                    <a:pt x="11885" y="14046"/>
                    <a:pt x="11792" y="14015"/>
                    <a:pt x="11684" y="14015"/>
                  </a:cubicBezTo>
                  <a:cubicBezTo>
                    <a:pt x="11653" y="14015"/>
                    <a:pt x="11622" y="14015"/>
                    <a:pt x="11591" y="14030"/>
                  </a:cubicBezTo>
                  <a:lnTo>
                    <a:pt x="10304" y="14263"/>
                  </a:lnTo>
                  <a:lnTo>
                    <a:pt x="10552" y="12976"/>
                  </a:lnTo>
                  <a:cubicBezTo>
                    <a:pt x="10568" y="12852"/>
                    <a:pt x="10552" y="12713"/>
                    <a:pt x="10475" y="12604"/>
                  </a:cubicBezTo>
                  <a:cubicBezTo>
                    <a:pt x="9979" y="11829"/>
                    <a:pt x="9731" y="10931"/>
                    <a:pt x="9731" y="10017"/>
                  </a:cubicBezTo>
                  <a:cubicBezTo>
                    <a:pt x="9731" y="8715"/>
                    <a:pt x="10242" y="7491"/>
                    <a:pt x="11172" y="6577"/>
                  </a:cubicBezTo>
                  <a:cubicBezTo>
                    <a:pt x="12087" y="5676"/>
                    <a:pt x="13288" y="5182"/>
                    <a:pt x="14566" y="5182"/>
                  </a:cubicBezTo>
                  <a:close/>
                  <a:moveTo>
                    <a:pt x="9653" y="6515"/>
                  </a:moveTo>
                  <a:lnTo>
                    <a:pt x="9653" y="7724"/>
                  </a:lnTo>
                  <a:cubicBezTo>
                    <a:pt x="9312" y="8420"/>
                    <a:pt x="9142" y="9211"/>
                    <a:pt x="9142" y="10017"/>
                  </a:cubicBezTo>
                  <a:cubicBezTo>
                    <a:pt x="9142" y="10823"/>
                    <a:pt x="9312" y="11597"/>
                    <a:pt x="9653" y="12310"/>
                  </a:cubicBezTo>
                  <a:lnTo>
                    <a:pt x="9653" y="19391"/>
                  </a:lnTo>
                  <a:lnTo>
                    <a:pt x="7081" y="19391"/>
                  </a:lnTo>
                  <a:lnTo>
                    <a:pt x="7081" y="12387"/>
                  </a:lnTo>
                  <a:cubicBezTo>
                    <a:pt x="7081" y="12217"/>
                    <a:pt x="6957" y="12093"/>
                    <a:pt x="6787" y="12093"/>
                  </a:cubicBezTo>
                  <a:cubicBezTo>
                    <a:pt x="6632" y="12093"/>
                    <a:pt x="6492" y="12217"/>
                    <a:pt x="6492" y="12387"/>
                  </a:cubicBezTo>
                  <a:lnTo>
                    <a:pt x="6492" y="19391"/>
                  </a:lnTo>
                  <a:lnTo>
                    <a:pt x="1905" y="19391"/>
                  </a:lnTo>
                  <a:cubicBezTo>
                    <a:pt x="1626" y="19391"/>
                    <a:pt x="1410" y="19174"/>
                    <a:pt x="1410" y="18895"/>
                  </a:cubicBezTo>
                  <a:lnTo>
                    <a:pt x="1410" y="6515"/>
                  </a:lnTo>
                  <a:lnTo>
                    <a:pt x="6492" y="6515"/>
                  </a:lnTo>
                  <a:lnTo>
                    <a:pt x="6492" y="11024"/>
                  </a:lnTo>
                  <a:cubicBezTo>
                    <a:pt x="6492" y="11178"/>
                    <a:pt x="6632" y="11302"/>
                    <a:pt x="6787" y="11302"/>
                  </a:cubicBezTo>
                  <a:cubicBezTo>
                    <a:pt x="6957" y="11302"/>
                    <a:pt x="7081" y="11178"/>
                    <a:pt x="7081" y="11024"/>
                  </a:cubicBezTo>
                  <a:lnTo>
                    <a:pt x="7081" y="6515"/>
                  </a:lnTo>
                  <a:close/>
                  <a:moveTo>
                    <a:pt x="3392" y="1"/>
                  </a:moveTo>
                  <a:cubicBezTo>
                    <a:pt x="3242" y="1"/>
                    <a:pt x="3091" y="24"/>
                    <a:pt x="2944" y="69"/>
                  </a:cubicBezTo>
                  <a:cubicBezTo>
                    <a:pt x="2541" y="193"/>
                    <a:pt x="2215" y="472"/>
                    <a:pt x="2045" y="858"/>
                  </a:cubicBezTo>
                  <a:lnTo>
                    <a:pt x="930" y="3416"/>
                  </a:lnTo>
                  <a:lnTo>
                    <a:pt x="682" y="3416"/>
                  </a:lnTo>
                  <a:cubicBezTo>
                    <a:pt x="310" y="3416"/>
                    <a:pt x="0" y="3726"/>
                    <a:pt x="0" y="4098"/>
                  </a:cubicBezTo>
                  <a:lnTo>
                    <a:pt x="0" y="5833"/>
                  </a:lnTo>
                  <a:cubicBezTo>
                    <a:pt x="0" y="6205"/>
                    <a:pt x="310" y="6515"/>
                    <a:pt x="682" y="6515"/>
                  </a:cubicBezTo>
                  <a:lnTo>
                    <a:pt x="821" y="6515"/>
                  </a:lnTo>
                  <a:lnTo>
                    <a:pt x="821" y="18895"/>
                  </a:lnTo>
                  <a:cubicBezTo>
                    <a:pt x="821" y="19500"/>
                    <a:pt x="1302" y="19980"/>
                    <a:pt x="1905" y="19980"/>
                  </a:cubicBezTo>
                  <a:lnTo>
                    <a:pt x="12442" y="19980"/>
                  </a:lnTo>
                  <a:cubicBezTo>
                    <a:pt x="12597" y="19980"/>
                    <a:pt x="12737" y="19841"/>
                    <a:pt x="12737" y="19686"/>
                  </a:cubicBezTo>
                  <a:cubicBezTo>
                    <a:pt x="12737" y="19531"/>
                    <a:pt x="12597" y="19391"/>
                    <a:pt x="12442" y="19391"/>
                  </a:cubicBezTo>
                  <a:lnTo>
                    <a:pt x="10242" y="19391"/>
                  </a:lnTo>
                  <a:lnTo>
                    <a:pt x="10242" y="14866"/>
                  </a:lnTo>
                  <a:lnTo>
                    <a:pt x="11684" y="14604"/>
                  </a:lnTo>
                  <a:cubicBezTo>
                    <a:pt x="12535" y="15145"/>
                    <a:pt x="13543" y="15424"/>
                    <a:pt x="14566" y="15424"/>
                  </a:cubicBezTo>
                  <a:cubicBezTo>
                    <a:pt x="14814" y="15424"/>
                    <a:pt x="15077" y="15409"/>
                    <a:pt x="15325" y="15378"/>
                  </a:cubicBezTo>
                  <a:lnTo>
                    <a:pt x="15325" y="18895"/>
                  </a:lnTo>
                  <a:cubicBezTo>
                    <a:pt x="15325" y="19174"/>
                    <a:pt x="15108" y="19391"/>
                    <a:pt x="14829" y="19391"/>
                  </a:cubicBezTo>
                  <a:lnTo>
                    <a:pt x="13806" y="19391"/>
                  </a:lnTo>
                  <a:cubicBezTo>
                    <a:pt x="13636" y="19391"/>
                    <a:pt x="13512" y="19531"/>
                    <a:pt x="13512" y="19686"/>
                  </a:cubicBezTo>
                  <a:cubicBezTo>
                    <a:pt x="13512" y="19841"/>
                    <a:pt x="13636" y="19980"/>
                    <a:pt x="13806" y="19980"/>
                  </a:cubicBezTo>
                  <a:lnTo>
                    <a:pt x="14829" y="19980"/>
                  </a:lnTo>
                  <a:cubicBezTo>
                    <a:pt x="15434" y="19980"/>
                    <a:pt x="15913" y="19500"/>
                    <a:pt x="15913" y="18895"/>
                  </a:cubicBezTo>
                  <a:lnTo>
                    <a:pt x="15913" y="15254"/>
                  </a:lnTo>
                  <a:cubicBezTo>
                    <a:pt x="16859" y="15021"/>
                    <a:pt x="17711" y="14526"/>
                    <a:pt x="18409" y="13813"/>
                  </a:cubicBezTo>
                  <a:cubicBezTo>
                    <a:pt x="19446" y="12775"/>
                    <a:pt x="19989" y="11395"/>
                    <a:pt x="19973" y="9939"/>
                  </a:cubicBezTo>
                  <a:cubicBezTo>
                    <a:pt x="19958" y="8513"/>
                    <a:pt x="19384" y="7181"/>
                    <a:pt x="18393" y="6189"/>
                  </a:cubicBezTo>
                  <a:cubicBezTo>
                    <a:pt x="17913" y="5709"/>
                    <a:pt x="17355" y="5321"/>
                    <a:pt x="16750" y="5058"/>
                  </a:cubicBezTo>
                  <a:lnTo>
                    <a:pt x="16750" y="4098"/>
                  </a:lnTo>
                  <a:cubicBezTo>
                    <a:pt x="16750" y="3726"/>
                    <a:pt x="16440" y="3416"/>
                    <a:pt x="16053" y="3416"/>
                  </a:cubicBezTo>
                  <a:lnTo>
                    <a:pt x="15820" y="3416"/>
                  </a:lnTo>
                  <a:lnTo>
                    <a:pt x="14690" y="858"/>
                  </a:lnTo>
                  <a:cubicBezTo>
                    <a:pt x="14519" y="472"/>
                    <a:pt x="14194" y="193"/>
                    <a:pt x="13791" y="69"/>
                  </a:cubicBezTo>
                  <a:cubicBezTo>
                    <a:pt x="13644" y="24"/>
                    <a:pt x="13493" y="1"/>
                    <a:pt x="13343" y="1"/>
                  </a:cubicBezTo>
                  <a:cubicBezTo>
                    <a:pt x="13082" y="1"/>
                    <a:pt x="12824" y="70"/>
                    <a:pt x="12597" y="208"/>
                  </a:cubicBezTo>
                  <a:lnTo>
                    <a:pt x="10165" y="1726"/>
                  </a:lnTo>
                  <a:cubicBezTo>
                    <a:pt x="10010" y="1323"/>
                    <a:pt x="9607" y="1044"/>
                    <a:pt x="9157" y="1044"/>
                  </a:cubicBezTo>
                  <a:lnTo>
                    <a:pt x="7577" y="1044"/>
                  </a:lnTo>
                  <a:cubicBezTo>
                    <a:pt x="7128" y="1044"/>
                    <a:pt x="6740" y="1323"/>
                    <a:pt x="6570" y="1726"/>
                  </a:cubicBezTo>
                  <a:lnTo>
                    <a:pt x="4137" y="208"/>
                  </a:lnTo>
                  <a:cubicBezTo>
                    <a:pt x="3911" y="70"/>
                    <a:pt x="3653" y="1"/>
                    <a:pt x="3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7946525" y="4821400"/>
              <a:ext cx="194125" cy="108125"/>
            </a:xfrm>
            <a:custGeom>
              <a:avLst/>
              <a:gdLst/>
              <a:ahLst/>
              <a:cxnLst/>
              <a:rect l="l" t="t" r="r" b="b"/>
              <a:pathLst>
                <a:path w="7765" h="4325" extrusionOk="0">
                  <a:moveTo>
                    <a:pt x="7160" y="589"/>
                  </a:moveTo>
                  <a:cubicBezTo>
                    <a:pt x="7176" y="589"/>
                    <a:pt x="7176" y="605"/>
                    <a:pt x="7176" y="605"/>
                  </a:cubicBezTo>
                  <a:lnTo>
                    <a:pt x="7176" y="1240"/>
                  </a:lnTo>
                  <a:cubicBezTo>
                    <a:pt x="7176" y="1256"/>
                    <a:pt x="7176" y="1271"/>
                    <a:pt x="7160" y="1271"/>
                  </a:cubicBezTo>
                  <a:lnTo>
                    <a:pt x="606" y="1271"/>
                  </a:lnTo>
                  <a:cubicBezTo>
                    <a:pt x="606" y="1271"/>
                    <a:pt x="590" y="1256"/>
                    <a:pt x="590" y="1240"/>
                  </a:cubicBezTo>
                  <a:lnTo>
                    <a:pt x="590" y="605"/>
                  </a:lnTo>
                  <a:lnTo>
                    <a:pt x="606" y="589"/>
                  </a:lnTo>
                  <a:close/>
                  <a:moveTo>
                    <a:pt x="6199" y="1845"/>
                  </a:moveTo>
                  <a:lnTo>
                    <a:pt x="6199" y="3333"/>
                  </a:lnTo>
                  <a:cubicBezTo>
                    <a:pt x="6199" y="3395"/>
                    <a:pt x="6153" y="3440"/>
                    <a:pt x="6091" y="3440"/>
                  </a:cubicBezTo>
                  <a:lnTo>
                    <a:pt x="4852" y="3440"/>
                  </a:lnTo>
                  <a:cubicBezTo>
                    <a:pt x="4697" y="3440"/>
                    <a:pt x="4526" y="3471"/>
                    <a:pt x="4371" y="3549"/>
                  </a:cubicBezTo>
                  <a:lnTo>
                    <a:pt x="4108" y="3688"/>
                  </a:lnTo>
                  <a:cubicBezTo>
                    <a:pt x="4038" y="3719"/>
                    <a:pt x="3960" y="3735"/>
                    <a:pt x="3883" y="3735"/>
                  </a:cubicBezTo>
                  <a:cubicBezTo>
                    <a:pt x="3805" y="3735"/>
                    <a:pt x="3728" y="3719"/>
                    <a:pt x="3658" y="3688"/>
                  </a:cubicBezTo>
                  <a:lnTo>
                    <a:pt x="3395" y="3549"/>
                  </a:lnTo>
                  <a:cubicBezTo>
                    <a:pt x="3240" y="3471"/>
                    <a:pt x="3069" y="3440"/>
                    <a:pt x="2914" y="3440"/>
                  </a:cubicBezTo>
                  <a:lnTo>
                    <a:pt x="1674" y="3440"/>
                  </a:lnTo>
                  <a:cubicBezTo>
                    <a:pt x="1612" y="3440"/>
                    <a:pt x="1581" y="3395"/>
                    <a:pt x="1581" y="3333"/>
                  </a:cubicBezTo>
                  <a:lnTo>
                    <a:pt x="1581" y="1845"/>
                  </a:lnTo>
                  <a:close/>
                  <a:moveTo>
                    <a:pt x="606" y="0"/>
                  </a:moveTo>
                  <a:cubicBezTo>
                    <a:pt x="280" y="0"/>
                    <a:pt x="1" y="279"/>
                    <a:pt x="1" y="605"/>
                  </a:cubicBezTo>
                  <a:lnTo>
                    <a:pt x="1" y="1240"/>
                  </a:lnTo>
                  <a:cubicBezTo>
                    <a:pt x="1" y="1581"/>
                    <a:pt x="280" y="1845"/>
                    <a:pt x="606" y="1845"/>
                  </a:cubicBezTo>
                  <a:lnTo>
                    <a:pt x="993" y="1845"/>
                  </a:lnTo>
                  <a:lnTo>
                    <a:pt x="993" y="3333"/>
                  </a:lnTo>
                  <a:cubicBezTo>
                    <a:pt x="993" y="3719"/>
                    <a:pt x="1303" y="4029"/>
                    <a:pt x="1674" y="4029"/>
                  </a:cubicBezTo>
                  <a:lnTo>
                    <a:pt x="2914" y="4029"/>
                  </a:lnTo>
                  <a:cubicBezTo>
                    <a:pt x="2992" y="4029"/>
                    <a:pt x="3069" y="4045"/>
                    <a:pt x="3131" y="4076"/>
                  </a:cubicBezTo>
                  <a:lnTo>
                    <a:pt x="3410" y="4215"/>
                  </a:lnTo>
                  <a:cubicBezTo>
                    <a:pt x="3550" y="4293"/>
                    <a:pt x="3720" y="4324"/>
                    <a:pt x="3891" y="4324"/>
                  </a:cubicBezTo>
                  <a:cubicBezTo>
                    <a:pt x="4046" y="4324"/>
                    <a:pt x="4216" y="4293"/>
                    <a:pt x="4356" y="4215"/>
                  </a:cubicBezTo>
                  <a:lnTo>
                    <a:pt x="4635" y="4076"/>
                  </a:lnTo>
                  <a:cubicBezTo>
                    <a:pt x="4697" y="4045"/>
                    <a:pt x="4774" y="4029"/>
                    <a:pt x="4852" y="4029"/>
                  </a:cubicBezTo>
                  <a:lnTo>
                    <a:pt x="6091" y="4029"/>
                  </a:lnTo>
                  <a:cubicBezTo>
                    <a:pt x="6463" y="4029"/>
                    <a:pt x="6773" y="3719"/>
                    <a:pt x="6773" y="3333"/>
                  </a:cubicBezTo>
                  <a:lnTo>
                    <a:pt x="6773" y="1845"/>
                  </a:lnTo>
                  <a:lnTo>
                    <a:pt x="7160" y="1845"/>
                  </a:lnTo>
                  <a:cubicBezTo>
                    <a:pt x="7486" y="1845"/>
                    <a:pt x="7765" y="1581"/>
                    <a:pt x="7765" y="1240"/>
                  </a:cubicBezTo>
                  <a:lnTo>
                    <a:pt x="7765" y="605"/>
                  </a:lnTo>
                  <a:cubicBezTo>
                    <a:pt x="7765" y="279"/>
                    <a:pt x="7486" y="0"/>
                    <a:pt x="71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 r="8262"/>
          <a:stretch/>
        </p:blipFill>
        <p:spPr>
          <a:xfrm>
            <a:off x="881410" y="844094"/>
            <a:ext cx="2326056" cy="254975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0" b="28407"/>
          <a:stretch/>
        </p:blipFill>
        <p:spPr>
          <a:xfrm>
            <a:off x="3905746" y="1403573"/>
            <a:ext cx="2813762" cy="11345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rmal and Minimalist Thesis Defense Program Brochure by Slidesgo">
  <a:themeElements>
    <a:clrScheme name="Simple Light">
      <a:dk1>
        <a:srgbClr val="000000"/>
      </a:dk1>
      <a:lt1>
        <a:srgbClr val="FFFFFF"/>
      </a:lt1>
      <a:dk2>
        <a:srgbClr val="BBD4C9"/>
      </a:dk2>
      <a:lt2>
        <a:srgbClr val="F1D2B9"/>
      </a:lt2>
      <a:accent1>
        <a:srgbClr val="FFFAF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150</Words>
  <Application>Microsoft Office PowerPoint</Application>
  <PresentationFormat>Personalizado</PresentationFormat>
  <Paragraphs>26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Abel</vt:lpstr>
      <vt:lpstr>Playfair Display</vt:lpstr>
      <vt:lpstr>Formal and Minimalist Thesis Defense Program Brochure by Slidesgo</vt:lpstr>
      <vt:lpstr>Brochures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and Minimalist Thesis Defense Program Brochure</dc:title>
  <cp:lastModifiedBy>Alexandra</cp:lastModifiedBy>
  <cp:revision>21</cp:revision>
  <dcterms:modified xsi:type="dcterms:W3CDTF">2023-01-12T19:07:01Z</dcterms:modified>
</cp:coreProperties>
</file>