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91" autoAdjust="0"/>
    <p:restoredTop sz="94581" autoAdjust="0"/>
  </p:normalViewPr>
  <p:slideViewPr>
    <p:cSldViewPr>
      <p:cViewPr varScale="1">
        <p:scale>
          <a:sx n="88" d="100"/>
          <a:sy n="88" d="100"/>
        </p:scale>
        <p:origin x="3680" y="17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0AAF5D7-F3FE-AAD8-1AF4-88920D591C3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MX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4C0F05-3014-0DB8-07C0-63FF27B6ED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MX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8D833F3-37F0-E651-9F38-B88EA4271DA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BD07580-C0CB-5872-1B84-F469AC5E89D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CD4CCE3-EF67-89F3-9BA9-16E47C20330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MX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1176F59-3EA7-6F7F-4B3B-73215587C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EDB8D-0064-AE4A-8383-4337B8AB20C6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3ED61E-F478-C4EC-6B41-4BBF47377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AB844-1D6D-8E40-B242-EF1EF9CCF041}" type="slidenum">
              <a:rPr lang="en-US" altLang="en-MX"/>
              <a:pPr/>
              <a:t>1</a:t>
            </a:fld>
            <a:endParaRPr lang="en-US" altLang="en-MX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6F9B30D9-DC1B-D391-8330-94EDB8E07E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02DAE0-76C9-77ED-DE09-B541D197A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MX" altLang="en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3C08-1883-C19C-69D1-4F1213FAB5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B5FF6-DAFE-8214-0F78-D466C8B1C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E43F3-1E95-D1C7-74C3-FF9B66AF2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791DF-F804-BCAE-8C7A-C41380702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6B853-81E0-B9A8-408F-8260B7644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0BD43-6DBD-544D-8BCF-0DBE7BB1B3BF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72906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86B04-317D-935E-2CBC-643B81DE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0A3F6-7997-654A-43D5-4AF0B96C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A3308-9D80-E459-D98C-13496DF0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77A0-BB11-E15B-5A6E-38A6C84F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A80D-B8F7-11C9-38FB-9C90CA410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87650-4807-9C4E-9D3D-9D2BAFF9A1B7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46743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CC252F-07A5-0F8F-4A31-2FE8886F70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138DDD-FCA4-0ED6-DDFE-004885805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44B36-E5EF-2EE5-2BD3-E599A99A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53DD7-B8BB-E6F1-2315-7B2387F9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891EC-BCAB-1D8A-62B5-3A154038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60A41-45B5-894F-8F14-E6E81A968557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99524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9A62-85B0-B103-A3E8-4D9F203C2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55372-6C51-5922-A682-9356D1558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D2504-3445-6AD3-7B46-889352A9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F3790-37E5-D05B-01B3-D59E1E45E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B7331-1787-2AB2-E024-D05781982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8D005-A37D-1444-910D-BBD776BEFF65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201114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5B605-CF07-37FD-EA78-6DF06C29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8C0C0-9463-0269-3D30-86795CB04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2382E-F378-B0B7-30C4-AE00A1244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58A68-BE4C-DAB7-69C0-CC643CB2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39C4A-B311-137B-87BD-5A5A06BD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B1D299-D277-2748-A1EC-8FF80C373CB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25243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D2892-59A4-261E-8495-D9D83C43F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75865-F06E-9A19-CC2E-BC323F914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2E95B-2E03-A5E2-E21B-B08F80EE3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7B2671-ABB4-143E-2A96-1B1DA7153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9B6B54-0F6E-A564-CDD2-3BDBF40A5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81839-9201-4608-95EE-D9BB49694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C84B9-FCC0-F946-8D1A-5E3292054270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80717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B56A-C739-8002-C1BC-CE4852647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68C19-066A-9F95-C11B-2BB756CE4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FFD1BF-6175-E1AE-63F0-B5F13685A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9B31D-4747-066B-5CB3-363C134E0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3E957-EA38-8728-2299-9FF72C4B10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C221A4-8D3C-1B5E-4593-78233BA5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6BDFFB-663B-EE2A-D14D-022C3671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BCA95C-D495-E500-570D-355F1E74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93C3E-F1C4-D646-B534-9592F494207E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78677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AE8F9-DA30-D8D3-A6B7-58737866B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F12603-EAF1-536D-5BF1-E8CC11163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12CCC-A8E4-194A-9D3F-D8A535419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374C8C-9015-4B95-8C58-E15086B6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B1CD8-471A-4B48-A0A2-A6CE83047D94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51361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788EA-53B8-E34A-BD01-84589881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CF9D21-C053-E4FD-798D-28EEBFC3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E08C-FA9C-0A0E-0C4D-65EBFB05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5EF12-D0D8-A746-9CEC-F1E404EB2932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27725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B4394-8733-103C-027A-504AAAFD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0C8B-47EA-6671-EF82-C3621F332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22C41-2E40-96E2-5765-644431F74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E2E6B-0B7C-60A8-3FCB-0684CEF39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85E3C-53EA-883F-7FEF-E624B105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2B25E0-EFDA-E924-2C77-2B9E4B2D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CA77-8D90-6445-9E10-DEE787C19CE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316177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7AE61-908B-994F-5302-0D1390435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X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9E8FF5-5EED-1DE9-6086-2739E0D75E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MX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BE847-7BF9-3EF1-1AB4-C29F53155F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CCB684-66A3-33BA-A30B-913386F70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6DBD5-3F71-6728-78E5-62B5B67CB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MX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AEA93-86EC-2FCC-FA40-D3F9AE1F0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F06F7-0B28-F046-8B8D-1890FC8CBE5C}" type="slidenum">
              <a:rPr lang="en-US" altLang="en-MX"/>
              <a:pPr/>
              <a:t>‹#›</a:t>
            </a:fld>
            <a:endParaRPr lang="en-US" altLang="en-MX"/>
          </a:p>
        </p:txBody>
      </p:sp>
    </p:spTree>
    <p:extLst>
      <p:ext uri="{BB962C8B-B14F-4D97-AF65-F5344CB8AC3E}">
        <p14:creationId xmlns:p14="http://schemas.microsoft.com/office/powerpoint/2010/main" val="105024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1A6D5CE-309A-980E-C5C4-2AC8037C9F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título del patrón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9F49C3-0F8F-0663-AFA8-D185BB64E1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MX"/>
              <a:t>Haga clic para modificar el estilo de texto del patrón</a:t>
            </a:r>
          </a:p>
          <a:p>
            <a:pPr lvl="1"/>
            <a:r>
              <a:rPr lang="en-US" altLang="en-MX"/>
              <a:t>Segundo nivel</a:t>
            </a:r>
          </a:p>
          <a:p>
            <a:pPr lvl="2"/>
            <a:r>
              <a:rPr lang="en-US" altLang="en-MX"/>
              <a:t>Tercer nivel</a:t>
            </a:r>
          </a:p>
          <a:p>
            <a:pPr lvl="3"/>
            <a:r>
              <a:rPr lang="en-US" altLang="en-MX"/>
              <a:t>Cuarto nivel</a:t>
            </a:r>
          </a:p>
          <a:p>
            <a:pPr lvl="4"/>
            <a:r>
              <a:rPr lang="en-US" altLang="en-MX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1D2F068-CB39-7F83-BC63-25769E3A78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MX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6043A2-D00F-328C-39D7-E63C47985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MX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3993306-BC1D-BDA9-2C49-A7B2D1CA95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97250C-10B8-1644-A198-6F97E58132CF}" type="slidenum">
              <a:rPr lang="en-US" altLang="en-MX"/>
              <a:pPr/>
              <a:t>‹#›</a:t>
            </a:fld>
            <a:endParaRPr lang="en-US" altLang="en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30EA9CC5-1201-983C-FA4C-8E392587E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40" y="4375150"/>
            <a:ext cx="164016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01C6015B-74EA-3EF9-B30B-EC46D77CA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2024" y="1891115"/>
            <a:ext cx="137160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55" name="Text Box 7">
            <a:extLst>
              <a:ext uri="{FF2B5EF4-FFF2-40B4-BE49-F238E27FC236}">
                <a16:creationId xmlns:a16="http://schemas.microsoft.com/office/drawing/2014/main" id="{E1FD49F8-0C22-9D81-97BF-8703592D9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380389"/>
            <a:ext cx="137160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E54495BA-1B5A-6A8A-F12D-39EE0EEB7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7012463"/>
            <a:ext cx="1371600" cy="523220"/>
          </a:xfrm>
          <a:prstGeom prst="rect">
            <a:avLst/>
          </a:prstGeom>
          <a:solidFill>
            <a:srgbClr val="E3F1FF"/>
          </a:solidFill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cxnSp>
        <p:nvCxnSpPr>
          <p:cNvPr id="2057" name="AutoShape 9">
            <a:extLst>
              <a:ext uri="{FF2B5EF4-FFF2-40B4-BE49-F238E27FC236}">
                <a16:creationId xmlns:a16="http://schemas.microsoft.com/office/drawing/2014/main" id="{8E6E9EA8-006C-4A3D-37F8-E43564F9D338}"/>
              </a:ext>
            </a:extLst>
          </p:cNvPr>
          <p:cNvCxnSpPr>
            <a:cxnSpLocks noChangeShapeType="1"/>
            <a:stCxn id="2052" idx="3"/>
            <a:endCxn id="2054" idx="1"/>
          </p:cNvCxnSpPr>
          <p:nvPr/>
        </p:nvCxnSpPr>
        <p:spPr bwMode="auto">
          <a:xfrm flipV="1">
            <a:off x="1828800" y="2152725"/>
            <a:ext cx="673224" cy="248403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8" name="AutoShape 10">
            <a:extLst>
              <a:ext uri="{FF2B5EF4-FFF2-40B4-BE49-F238E27FC236}">
                <a16:creationId xmlns:a16="http://schemas.microsoft.com/office/drawing/2014/main" id="{4FDF7BE3-AE9A-3D34-7C82-F8E8224F854C}"/>
              </a:ext>
            </a:extLst>
          </p:cNvPr>
          <p:cNvCxnSpPr>
            <a:cxnSpLocks noChangeShapeType="1"/>
            <a:stCxn id="2052" idx="3"/>
            <a:endCxn id="2056" idx="1"/>
          </p:cNvCxnSpPr>
          <p:nvPr/>
        </p:nvCxnSpPr>
        <p:spPr bwMode="auto">
          <a:xfrm>
            <a:off x="1828800" y="4636760"/>
            <a:ext cx="685800" cy="2637313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0" name="Text Box 12">
            <a:extLst>
              <a:ext uri="{FF2B5EF4-FFF2-40B4-BE49-F238E27FC236}">
                <a16:creationId xmlns:a16="http://schemas.microsoft.com/office/drawing/2014/main" id="{BAC0B47A-3010-639E-35D5-B6D451B6C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1025376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61" name="Text Box 13">
            <a:extLst>
              <a:ext uri="{FF2B5EF4-FFF2-40B4-BE49-F238E27FC236}">
                <a16:creationId xmlns:a16="http://schemas.microsoft.com/office/drawing/2014/main" id="{6A27B355-F9CE-6175-ABA6-AA2B4B211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2007359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66" name="Text Box 18">
            <a:extLst>
              <a:ext uri="{FF2B5EF4-FFF2-40B4-BE49-F238E27FC236}">
                <a16:creationId xmlns:a16="http://schemas.microsoft.com/office/drawing/2014/main" id="{BC97A62A-E81A-3F9F-D3A1-EFE730289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383411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cxnSp>
        <p:nvCxnSpPr>
          <p:cNvPr id="2069" name="AutoShape 21">
            <a:extLst>
              <a:ext uri="{FF2B5EF4-FFF2-40B4-BE49-F238E27FC236}">
                <a16:creationId xmlns:a16="http://schemas.microsoft.com/office/drawing/2014/main" id="{30248258-25D8-EE73-4983-3D51E723D3AC}"/>
              </a:ext>
            </a:extLst>
          </p:cNvPr>
          <p:cNvCxnSpPr>
            <a:cxnSpLocks noChangeShapeType="1"/>
            <a:stCxn id="2055" idx="3"/>
            <a:endCxn id="2066" idx="1"/>
          </p:cNvCxnSpPr>
          <p:nvPr/>
        </p:nvCxnSpPr>
        <p:spPr bwMode="auto">
          <a:xfrm>
            <a:off x="3886200" y="4641999"/>
            <a:ext cx="533400" cy="3022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2" name="Text Box 24">
            <a:extLst>
              <a:ext uri="{FF2B5EF4-FFF2-40B4-BE49-F238E27FC236}">
                <a16:creationId xmlns:a16="http://schemas.microsoft.com/office/drawing/2014/main" id="{84156FB3-A41C-A751-2F39-E67C08AC5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6681354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sp>
        <p:nvSpPr>
          <p:cNvPr id="2074" name="Text Box 26">
            <a:extLst>
              <a:ext uri="{FF2B5EF4-FFF2-40B4-BE49-F238E27FC236}">
                <a16:creationId xmlns:a16="http://schemas.microsoft.com/office/drawing/2014/main" id="{C43580F4-8412-7E06-F649-03EE609021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2926662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cxnSp>
        <p:nvCxnSpPr>
          <p:cNvPr id="2075" name="AutoShape 27">
            <a:extLst>
              <a:ext uri="{FF2B5EF4-FFF2-40B4-BE49-F238E27FC236}">
                <a16:creationId xmlns:a16="http://schemas.microsoft.com/office/drawing/2014/main" id="{71C892A9-7431-2FE8-A960-EF48EAE6EE2F}"/>
              </a:ext>
            </a:extLst>
          </p:cNvPr>
          <p:cNvCxnSpPr>
            <a:cxnSpLocks noChangeShapeType="1"/>
            <a:stCxn id="2056" idx="3"/>
            <a:endCxn id="2072" idx="1"/>
          </p:cNvCxnSpPr>
          <p:nvPr/>
        </p:nvCxnSpPr>
        <p:spPr bwMode="auto">
          <a:xfrm flipV="1">
            <a:off x="3886200" y="6942964"/>
            <a:ext cx="516745" cy="33110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1" name="Text Box 33">
            <a:extLst>
              <a:ext uri="{FF2B5EF4-FFF2-40B4-BE49-F238E27FC236}">
                <a16:creationId xmlns:a16="http://schemas.microsoft.com/office/drawing/2014/main" id="{25E94BD1-71B0-6A98-1F39-013D32D12C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8994" y="7946058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cxnSp>
        <p:nvCxnSpPr>
          <p:cNvPr id="2082" name="AutoShape 34">
            <a:extLst>
              <a:ext uri="{FF2B5EF4-FFF2-40B4-BE49-F238E27FC236}">
                <a16:creationId xmlns:a16="http://schemas.microsoft.com/office/drawing/2014/main" id="{429C45A7-7AE2-9EDC-7AF1-E4F2730423E9}"/>
              </a:ext>
            </a:extLst>
          </p:cNvPr>
          <p:cNvCxnSpPr>
            <a:cxnSpLocks noChangeShapeType="1"/>
            <a:stCxn id="2056" idx="3"/>
            <a:endCxn id="2081" idx="1"/>
          </p:cNvCxnSpPr>
          <p:nvPr/>
        </p:nvCxnSpPr>
        <p:spPr bwMode="auto">
          <a:xfrm>
            <a:off x="3886200" y="7274073"/>
            <a:ext cx="502794" cy="93359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4" name="Text Box 36">
            <a:extLst>
              <a:ext uri="{FF2B5EF4-FFF2-40B4-BE49-F238E27FC236}">
                <a16:creationId xmlns:a16="http://schemas.microsoft.com/office/drawing/2014/main" id="{3B418879-E28C-4AC1-1C7F-428893130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2509"/>
            <a:ext cx="6858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MX" sz="2400" b="1" dirty="0">
                <a:latin typeface="Lucida Calligraphy" panose="03010101010101010101" pitchFamily="66" charset="77"/>
              </a:rPr>
              <a:t>[ESCRIBE EL NOMBRE DE TU EMPRESA AQUÍ]</a:t>
            </a:r>
          </a:p>
        </p:txBody>
      </p:sp>
      <p:cxnSp>
        <p:nvCxnSpPr>
          <p:cNvPr id="2093" name="AutoShape 45">
            <a:extLst>
              <a:ext uri="{FF2B5EF4-FFF2-40B4-BE49-F238E27FC236}">
                <a16:creationId xmlns:a16="http://schemas.microsoft.com/office/drawing/2014/main" id="{AE78B7A2-69F6-21DF-BD62-9DC1D377CCFC}"/>
              </a:ext>
            </a:extLst>
          </p:cNvPr>
          <p:cNvCxnSpPr>
            <a:cxnSpLocks noChangeShapeType="1"/>
            <a:stCxn id="2052" idx="3"/>
            <a:endCxn id="2055" idx="1"/>
          </p:cNvCxnSpPr>
          <p:nvPr/>
        </p:nvCxnSpPr>
        <p:spPr bwMode="auto">
          <a:xfrm>
            <a:off x="1828800" y="4636760"/>
            <a:ext cx="685800" cy="5239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95" name="Text Box 47">
            <a:extLst>
              <a:ext uri="{FF2B5EF4-FFF2-40B4-BE49-F238E27FC236}">
                <a16:creationId xmlns:a16="http://schemas.microsoft.com/office/drawing/2014/main" id="{9D2A07FB-8635-8ABF-EA6C-6DB07B746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2945" y="3571014"/>
            <a:ext cx="2057400" cy="523220"/>
          </a:xfrm>
          <a:prstGeom prst="rect">
            <a:avLst/>
          </a:prstGeom>
          <a:solidFill>
            <a:srgbClr val="E3F1FF"/>
          </a:solidFill>
          <a:ln w="127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altLang="en-MX" sz="1400" b="1" dirty="0"/>
              <a:t>[CARGO]</a:t>
            </a:r>
            <a:br>
              <a:rPr lang="es-ES" altLang="en-MX" sz="1400" b="1" dirty="0"/>
            </a:br>
            <a:r>
              <a:rPr lang="es-ES" altLang="en-MX" sz="1400" dirty="0"/>
              <a:t>[NOMBRE]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330873B-70B5-A138-E824-22114B362B21}"/>
              </a:ext>
            </a:extLst>
          </p:cNvPr>
          <p:cNvCxnSpPr>
            <a:stCxn id="2054" idx="3"/>
            <a:endCxn id="2061" idx="1"/>
          </p:cNvCxnSpPr>
          <p:nvPr/>
        </p:nvCxnSpPr>
        <p:spPr>
          <a:xfrm>
            <a:off x="3873624" y="2152725"/>
            <a:ext cx="515370" cy="116244"/>
          </a:xfrm>
          <a:prstGeom prst="line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91D1DC-4859-DAD6-30BF-7A71A744CB36}"/>
              </a:ext>
            </a:extLst>
          </p:cNvPr>
          <p:cNvCxnSpPr>
            <a:stCxn id="2060" idx="1"/>
          </p:cNvCxnSpPr>
          <p:nvPr/>
        </p:nvCxnSpPr>
        <p:spPr>
          <a:xfrm flipH="1">
            <a:off x="4131309" y="1286986"/>
            <a:ext cx="271636" cy="0"/>
          </a:xfrm>
          <a:prstGeom prst="line">
            <a:avLst/>
          </a:prstGeom>
          <a:ln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34C4D83-9D46-1A97-1EA3-8CAAEF3320ED}"/>
              </a:ext>
            </a:extLst>
          </p:cNvPr>
          <p:cNvCxnSpPr>
            <a:cxnSpLocks/>
          </p:cNvCxnSpPr>
          <p:nvPr/>
        </p:nvCxnSpPr>
        <p:spPr>
          <a:xfrm>
            <a:off x="4131309" y="1286986"/>
            <a:ext cx="0" cy="923861"/>
          </a:xfrm>
          <a:prstGeom prst="line">
            <a:avLst/>
          </a:prstGeom>
          <a:ln w="12700">
            <a:solidFill>
              <a:schemeClr val="accent1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reediagram">
  <a:themeElements>
    <a:clrScheme name="treediagr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reediagr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treediagr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eediagra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eediagra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treediagram</Template>
  <TotalTime>101</TotalTime>
  <Words>87</Words>
  <Application>Microsoft Macintosh PowerPoint</Application>
  <PresentationFormat>A4 Paper (210x297 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Lucida Calligraphy</vt:lpstr>
      <vt:lpstr>treediagram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Chac Bron-Yr-Aur</dc:creator>
  <cp:keywords/>
  <dc:description/>
  <cp:lastModifiedBy>Chac Bron-Yr-Aur</cp:lastModifiedBy>
  <cp:revision>4</cp:revision>
  <dcterms:created xsi:type="dcterms:W3CDTF">2022-04-23T00:43:49Z</dcterms:created>
  <dcterms:modified xsi:type="dcterms:W3CDTF">2023-02-24T18:37:11Z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TC060784203082</vt:lpwstr>
  </property>
</Properties>
</file>