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30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F975ED-935B-4BFF-9F6C-F8700E77D0EB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4CC90847-9DF3-4A0D-8525-27D9E2FEE29E}">
      <dgm:prSet/>
      <dgm:spPr/>
      <dgm:t>
        <a:bodyPr/>
        <a:lstStyle/>
        <a:p>
          <a:r>
            <a:rPr lang="es-MX" noProof="0" dirty="0"/>
            <a:t>Debes iniciar tu presentación con una introducción adecuada. </a:t>
          </a:r>
        </a:p>
      </dgm:t>
    </dgm:pt>
    <dgm:pt modelId="{4421D4C5-C46C-4F6A-AA95-E95BF400261F}" type="parTrans" cxnId="{0C4813AB-3D85-482C-9CF8-D1DB795681AA}">
      <dgm:prSet/>
      <dgm:spPr/>
      <dgm:t>
        <a:bodyPr/>
        <a:lstStyle/>
        <a:p>
          <a:endParaRPr lang="en-US"/>
        </a:p>
      </dgm:t>
    </dgm:pt>
    <dgm:pt modelId="{8C0A3D43-3F5A-471F-BC18-3C6D52ED2E21}" type="sibTrans" cxnId="{0C4813AB-3D85-482C-9CF8-D1DB795681AA}">
      <dgm:prSet/>
      <dgm:spPr/>
      <dgm:t>
        <a:bodyPr/>
        <a:lstStyle/>
        <a:p>
          <a:endParaRPr lang="en-US"/>
        </a:p>
      </dgm:t>
    </dgm:pt>
    <dgm:pt modelId="{E85B2C7E-1076-4463-8FD3-7A429016926E}">
      <dgm:prSet/>
      <dgm:spPr/>
      <dgm:t>
        <a:bodyPr/>
        <a:lstStyle/>
        <a:p>
          <a:r>
            <a:rPr lang="es-MX" noProof="0" dirty="0"/>
            <a:t>Menciona si los resultados que se presentan son de un proyecto o trabajo en un departamento.</a:t>
          </a:r>
        </a:p>
      </dgm:t>
    </dgm:pt>
    <dgm:pt modelId="{8D43C38C-B292-41CA-9C5C-CB3E2EABE7F5}" type="parTrans" cxnId="{10274823-0384-4222-992A-A746CB29AC2E}">
      <dgm:prSet/>
      <dgm:spPr/>
      <dgm:t>
        <a:bodyPr/>
        <a:lstStyle/>
        <a:p>
          <a:endParaRPr lang="en-US"/>
        </a:p>
      </dgm:t>
    </dgm:pt>
    <dgm:pt modelId="{3571B813-D809-427F-980B-A5E875C18E9C}" type="sibTrans" cxnId="{10274823-0384-4222-992A-A746CB29AC2E}">
      <dgm:prSet/>
      <dgm:spPr/>
      <dgm:t>
        <a:bodyPr/>
        <a:lstStyle/>
        <a:p>
          <a:endParaRPr lang="en-US"/>
        </a:p>
      </dgm:t>
    </dgm:pt>
    <dgm:pt modelId="{9B45D2C3-A931-4C27-9660-F85FB3645690}">
      <dgm:prSet/>
      <dgm:spPr/>
      <dgm:t>
        <a:bodyPr/>
        <a:lstStyle/>
        <a:p>
          <a:r>
            <a:rPr lang="es-MX" noProof="0" dirty="0"/>
            <a:t>La introducción debe poner en contexto a la audiencia para que comprenda de qué trata la presentación. </a:t>
          </a:r>
        </a:p>
      </dgm:t>
    </dgm:pt>
    <dgm:pt modelId="{6FEE749D-2A2B-40F3-8D34-1B17598917A4}" type="parTrans" cxnId="{2578F889-EBB6-4B5B-88ED-ED22966DDB26}">
      <dgm:prSet/>
      <dgm:spPr/>
      <dgm:t>
        <a:bodyPr/>
        <a:lstStyle/>
        <a:p>
          <a:endParaRPr lang="es-MX"/>
        </a:p>
      </dgm:t>
    </dgm:pt>
    <dgm:pt modelId="{EA65999F-CD5D-4237-8FF4-42A8D375B1F9}" type="sibTrans" cxnId="{2578F889-EBB6-4B5B-88ED-ED22966DDB26}">
      <dgm:prSet/>
      <dgm:spPr/>
      <dgm:t>
        <a:bodyPr/>
        <a:lstStyle/>
        <a:p>
          <a:endParaRPr lang="es-MX"/>
        </a:p>
      </dgm:t>
    </dgm:pt>
    <dgm:pt modelId="{543D4851-0267-4D69-8EBD-617681EEB542}" type="pres">
      <dgm:prSet presAssocID="{51F975ED-935B-4BFF-9F6C-F8700E77D0EB}" presName="CompostProcess" presStyleCnt="0">
        <dgm:presLayoutVars>
          <dgm:dir/>
          <dgm:resizeHandles val="exact"/>
        </dgm:presLayoutVars>
      </dgm:prSet>
      <dgm:spPr/>
    </dgm:pt>
    <dgm:pt modelId="{182CC6A7-7199-4EDA-9433-BAA0C3D469F3}" type="pres">
      <dgm:prSet presAssocID="{51F975ED-935B-4BFF-9F6C-F8700E77D0EB}" presName="arrow" presStyleLbl="bgShp" presStyleIdx="0" presStyleCnt="1"/>
      <dgm:spPr/>
    </dgm:pt>
    <dgm:pt modelId="{1E280E4D-4B86-41C7-AEF0-8A9939D33B91}" type="pres">
      <dgm:prSet presAssocID="{51F975ED-935B-4BFF-9F6C-F8700E77D0EB}" presName="linearProcess" presStyleCnt="0"/>
      <dgm:spPr/>
    </dgm:pt>
    <dgm:pt modelId="{CCDA16C1-4960-4A3D-A326-804FFFA9AD35}" type="pres">
      <dgm:prSet presAssocID="{4CC90847-9DF3-4A0D-8525-27D9E2FEE29E}" presName="textNode" presStyleLbl="node1" presStyleIdx="0" presStyleCnt="3">
        <dgm:presLayoutVars>
          <dgm:bulletEnabled val="1"/>
        </dgm:presLayoutVars>
      </dgm:prSet>
      <dgm:spPr/>
    </dgm:pt>
    <dgm:pt modelId="{80B1290A-B09A-4AD7-81BF-152853D1F95C}" type="pres">
      <dgm:prSet presAssocID="{8C0A3D43-3F5A-471F-BC18-3C6D52ED2E21}" presName="sibTrans" presStyleCnt="0"/>
      <dgm:spPr/>
    </dgm:pt>
    <dgm:pt modelId="{D11C627A-59CC-4FDA-AD7B-EEAA66A00207}" type="pres">
      <dgm:prSet presAssocID="{E85B2C7E-1076-4463-8FD3-7A429016926E}" presName="textNode" presStyleLbl="node1" presStyleIdx="1" presStyleCnt="3">
        <dgm:presLayoutVars>
          <dgm:bulletEnabled val="1"/>
        </dgm:presLayoutVars>
      </dgm:prSet>
      <dgm:spPr/>
    </dgm:pt>
    <dgm:pt modelId="{F2172C8D-0ACA-4D0D-B6AF-BE49DC7CA62C}" type="pres">
      <dgm:prSet presAssocID="{3571B813-D809-427F-980B-A5E875C18E9C}" presName="sibTrans" presStyleCnt="0"/>
      <dgm:spPr/>
    </dgm:pt>
    <dgm:pt modelId="{07391558-C6BD-4B54-9043-B7C8507AC580}" type="pres">
      <dgm:prSet presAssocID="{9B45D2C3-A931-4C27-9660-F85FB3645690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4812F80B-EBC1-465C-B515-BCE74C10CB3F}" type="presOf" srcId="{9B45D2C3-A931-4C27-9660-F85FB3645690}" destId="{07391558-C6BD-4B54-9043-B7C8507AC580}" srcOrd="0" destOrd="0" presId="urn:microsoft.com/office/officeart/2005/8/layout/hProcess9"/>
    <dgm:cxn modelId="{4D12270C-17ED-41FB-9619-B282D36F7D09}" type="presOf" srcId="{E85B2C7E-1076-4463-8FD3-7A429016926E}" destId="{D11C627A-59CC-4FDA-AD7B-EEAA66A00207}" srcOrd="0" destOrd="0" presId="urn:microsoft.com/office/officeart/2005/8/layout/hProcess9"/>
    <dgm:cxn modelId="{10274823-0384-4222-992A-A746CB29AC2E}" srcId="{51F975ED-935B-4BFF-9F6C-F8700E77D0EB}" destId="{E85B2C7E-1076-4463-8FD3-7A429016926E}" srcOrd="1" destOrd="0" parTransId="{8D43C38C-B292-41CA-9C5C-CB3E2EABE7F5}" sibTransId="{3571B813-D809-427F-980B-A5E875C18E9C}"/>
    <dgm:cxn modelId="{7F397F5F-60C5-4060-AB45-3889FBAD299F}" type="presOf" srcId="{51F975ED-935B-4BFF-9F6C-F8700E77D0EB}" destId="{543D4851-0267-4D69-8EBD-617681EEB542}" srcOrd="0" destOrd="0" presId="urn:microsoft.com/office/officeart/2005/8/layout/hProcess9"/>
    <dgm:cxn modelId="{40E08976-4B1E-40C5-BE64-40E3651B246D}" type="presOf" srcId="{4CC90847-9DF3-4A0D-8525-27D9E2FEE29E}" destId="{CCDA16C1-4960-4A3D-A326-804FFFA9AD35}" srcOrd="0" destOrd="0" presId="urn:microsoft.com/office/officeart/2005/8/layout/hProcess9"/>
    <dgm:cxn modelId="{2578F889-EBB6-4B5B-88ED-ED22966DDB26}" srcId="{51F975ED-935B-4BFF-9F6C-F8700E77D0EB}" destId="{9B45D2C3-A931-4C27-9660-F85FB3645690}" srcOrd="2" destOrd="0" parTransId="{6FEE749D-2A2B-40F3-8D34-1B17598917A4}" sibTransId="{EA65999F-CD5D-4237-8FF4-42A8D375B1F9}"/>
    <dgm:cxn modelId="{0C4813AB-3D85-482C-9CF8-D1DB795681AA}" srcId="{51F975ED-935B-4BFF-9F6C-F8700E77D0EB}" destId="{4CC90847-9DF3-4A0D-8525-27D9E2FEE29E}" srcOrd="0" destOrd="0" parTransId="{4421D4C5-C46C-4F6A-AA95-E95BF400261F}" sibTransId="{8C0A3D43-3F5A-471F-BC18-3C6D52ED2E21}"/>
    <dgm:cxn modelId="{A67237B3-9579-48D1-B9FA-170DB3FF7195}" type="presParOf" srcId="{543D4851-0267-4D69-8EBD-617681EEB542}" destId="{182CC6A7-7199-4EDA-9433-BAA0C3D469F3}" srcOrd="0" destOrd="0" presId="urn:microsoft.com/office/officeart/2005/8/layout/hProcess9"/>
    <dgm:cxn modelId="{CD259656-56C8-45C8-A6C0-D7C9676C4E61}" type="presParOf" srcId="{543D4851-0267-4D69-8EBD-617681EEB542}" destId="{1E280E4D-4B86-41C7-AEF0-8A9939D33B91}" srcOrd="1" destOrd="0" presId="urn:microsoft.com/office/officeart/2005/8/layout/hProcess9"/>
    <dgm:cxn modelId="{FD23E9A2-78F8-416E-9E9B-B601F8CA91CF}" type="presParOf" srcId="{1E280E4D-4B86-41C7-AEF0-8A9939D33B91}" destId="{CCDA16C1-4960-4A3D-A326-804FFFA9AD35}" srcOrd="0" destOrd="0" presId="urn:microsoft.com/office/officeart/2005/8/layout/hProcess9"/>
    <dgm:cxn modelId="{D84B57A9-76AF-43E4-86FD-A42467DB1C1D}" type="presParOf" srcId="{1E280E4D-4B86-41C7-AEF0-8A9939D33B91}" destId="{80B1290A-B09A-4AD7-81BF-152853D1F95C}" srcOrd="1" destOrd="0" presId="urn:microsoft.com/office/officeart/2005/8/layout/hProcess9"/>
    <dgm:cxn modelId="{77EA508B-2CF3-4483-9A8A-15C2DACA189E}" type="presParOf" srcId="{1E280E4D-4B86-41C7-AEF0-8A9939D33B91}" destId="{D11C627A-59CC-4FDA-AD7B-EEAA66A00207}" srcOrd="2" destOrd="0" presId="urn:microsoft.com/office/officeart/2005/8/layout/hProcess9"/>
    <dgm:cxn modelId="{68880779-0178-4D15-B9D2-134FC989F64A}" type="presParOf" srcId="{1E280E4D-4B86-41C7-AEF0-8A9939D33B91}" destId="{F2172C8D-0ACA-4D0D-B6AF-BE49DC7CA62C}" srcOrd="3" destOrd="0" presId="urn:microsoft.com/office/officeart/2005/8/layout/hProcess9"/>
    <dgm:cxn modelId="{00D10E00-5858-4FD6-B31A-CE40D3AEB9D7}" type="presParOf" srcId="{1E280E4D-4B86-41C7-AEF0-8A9939D33B91}" destId="{07391558-C6BD-4B54-9043-B7C8507AC580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F3C91E-872E-486F-ABA4-9C59AE96DA6D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35A94DB0-6172-4471-A036-603D554B97D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MX" sz="2000" noProof="0" dirty="0"/>
            <a:t>Menciona los objetivos planteados inicialmente. </a:t>
          </a:r>
        </a:p>
      </dgm:t>
    </dgm:pt>
    <dgm:pt modelId="{DDD9D078-D567-4FA4-AC2A-EB51DF810175}" type="parTrans" cxnId="{899B80D1-424E-49D7-8EF3-35A8DCFA7D59}">
      <dgm:prSet/>
      <dgm:spPr/>
      <dgm:t>
        <a:bodyPr/>
        <a:lstStyle/>
        <a:p>
          <a:endParaRPr lang="en-US"/>
        </a:p>
      </dgm:t>
    </dgm:pt>
    <dgm:pt modelId="{81BEA534-0201-4092-98B2-A59763673095}" type="sibTrans" cxnId="{899B80D1-424E-49D7-8EF3-35A8DCFA7D59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544EDE63-F120-44D9-B824-3ECE79D8E94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MX" sz="2000" noProof="0" dirty="0"/>
            <a:t>Indica por qué razón era importante cumplir con dichos objetivos. </a:t>
          </a:r>
        </a:p>
      </dgm:t>
    </dgm:pt>
    <dgm:pt modelId="{93AEB8C9-2368-4DFA-99EA-A0F7DDEAD220}" type="parTrans" cxnId="{21A60B54-9136-4608-A343-EC061360F0A4}">
      <dgm:prSet/>
      <dgm:spPr/>
      <dgm:t>
        <a:bodyPr/>
        <a:lstStyle/>
        <a:p>
          <a:endParaRPr lang="en-US"/>
        </a:p>
      </dgm:t>
    </dgm:pt>
    <dgm:pt modelId="{0C89CB05-9E06-4AB4-AEE0-DA061C837DB7}" type="sibTrans" cxnId="{21A60B54-9136-4608-A343-EC061360F0A4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FF46CC7A-2428-4560-902C-9D84007AC57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MX" sz="2000" noProof="0" dirty="0"/>
            <a:t>Puedes dar a conocer las medidas tomadas para alcanzar cada objetivo.  </a:t>
          </a:r>
        </a:p>
      </dgm:t>
    </dgm:pt>
    <dgm:pt modelId="{AD130ADB-784C-4FF7-B341-82A87A7B070B}" type="parTrans" cxnId="{9DC724C4-4400-4B2F-843F-594D851CF7B0}">
      <dgm:prSet/>
      <dgm:spPr/>
      <dgm:t>
        <a:bodyPr/>
        <a:lstStyle/>
        <a:p>
          <a:endParaRPr lang="en-US"/>
        </a:p>
      </dgm:t>
    </dgm:pt>
    <dgm:pt modelId="{8D08154E-851D-4939-847F-F3394E084CE3}" type="sibTrans" cxnId="{9DC724C4-4400-4B2F-843F-594D851CF7B0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FFDF503A-1267-4F35-A4FA-BC701B020B0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MX" sz="2000" noProof="0" dirty="0"/>
            <a:t>Finalmente, indica si los objetivos fueron alcanzados o no.</a:t>
          </a:r>
        </a:p>
      </dgm:t>
    </dgm:pt>
    <dgm:pt modelId="{A5754592-C54D-433D-88F2-2E5D6181138F}" type="parTrans" cxnId="{BBC4C2E9-0CB3-457B-A2A4-38C74872E67A}">
      <dgm:prSet/>
      <dgm:spPr/>
      <dgm:t>
        <a:bodyPr/>
        <a:lstStyle/>
        <a:p>
          <a:endParaRPr lang="en-US"/>
        </a:p>
      </dgm:t>
    </dgm:pt>
    <dgm:pt modelId="{7120841A-6D63-4C33-832F-95E539C0E069}" type="sibTrans" cxnId="{BBC4C2E9-0CB3-457B-A2A4-38C74872E67A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98E0612-1D9C-4F16-9EA5-8B8E6733D35A}" type="pres">
      <dgm:prSet presAssocID="{EDF3C91E-872E-486F-ABA4-9C59AE96DA6D}" presName="root" presStyleCnt="0">
        <dgm:presLayoutVars>
          <dgm:dir/>
          <dgm:resizeHandles val="exact"/>
        </dgm:presLayoutVars>
      </dgm:prSet>
      <dgm:spPr/>
    </dgm:pt>
    <dgm:pt modelId="{FC70C068-5E54-4790-A0F7-8A07B7423EA6}" type="pres">
      <dgm:prSet presAssocID="{EDF3C91E-872E-486F-ABA4-9C59AE96DA6D}" presName="container" presStyleCnt="0">
        <dgm:presLayoutVars>
          <dgm:dir/>
          <dgm:resizeHandles val="exact"/>
        </dgm:presLayoutVars>
      </dgm:prSet>
      <dgm:spPr/>
    </dgm:pt>
    <dgm:pt modelId="{155DCE85-B425-4FD4-9FF3-7E16D2E77593}" type="pres">
      <dgm:prSet presAssocID="{35A94DB0-6172-4471-A036-603D554B97D3}" presName="compNode" presStyleCnt="0"/>
      <dgm:spPr/>
    </dgm:pt>
    <dgm:pt modelId="{A5075E52-E948-4D7C-B4F5-7E9ABDF939C9}" type="pres">
      <dgm:prSet presAssocID="{35A94DB0-6172-4471-A036-603D554B97D3}" presName="iconBgRect" presStyleLbl="bgShp" presStyleIdx="0" presStyleCnt="4"/>
      <dgm:spPr/>
    </dgm:pt>
    <dgm:pt modelId="{ACA1B510-495F-4C4D-B763-086A58575927}" type="pres">
      <dgm:prSet presAssocID="{35A94DB0-6172-4471-A036-603D554B97D3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Enrollment"/>
        </a:ext>
      </dgm:extLst>
    </dgm:pt>
    <dgm:pt modelId="{5EEE289D-3795-4F65-8A5F-9C6E0F054A63}" type="pres">
      <dgm:prSet presAssocID="{35A94DB0-6172-4471-A036-603D554B97D3}" presName="spaceRect" presStyleCnt="0"/>
      <dgm:spPr/>
    </dgm:pt>
    <dgm:pt modelId="{FA95AB5D-846F-4B39-9146-4A620FE66F63}" type="pres">
      <dgm:prSet presAssocID="{35A94DB0-6172-4471-A036-603D554B97D3}" presName="textRect" presStyleLbl="revTx" presStyleIdx="0" presStyleCnt="4">
        <dgm:presLayoutVars>
          <dgm:chMax val="1"/>
          <dgm:chPref val="1"/>
        </dgm:presLayoutVars>
      </dgm:prSet>
      <dgm:spPr/>
    </dgm:pt>
    <dgm:pt modelId="{5E2E195F-B7AD-4BDC-BDBC-D692DF859C13}" type="pres">
      <dgm:prSet presAssocID="{81BEA534-0201-4092-98B2-A59763673095}" presName="sibTrans" presStyleLbl="sibTrans2D1" presStyleIdx="0" presStyleCnt="0"/>
      <dgm:spPr/>
    </dgm:pt>
    <dgm:pt modelId="{F033BDD9-78BE-4B1F-A6C7-AC7429BD9242}" type="pres">
      <dgm:prSet presAssocID="{544EDE63-F120-44D9-B824-3ECE79D8E949}" presName="compNode" presStyleCnt="0"/>
      <dgm:spPr/>
    </dgm:pt>
    <dgm:pt modelId="{4E43B0A0-666D-44F2-8A13-240F95E639AC}" type="pres">
      <dgm:prSet presAssocID="{544EDE63-F120-44D9-B824-3ECE79D8E949}" presName="iconBgRect" presStyleLbl="bgShp" presStyleIdx="1" presStyleCnt="4"/>
      <dgm:spPr/>
    </dgm:pt>
    <dgm:pt modelId="{948CE3CF-CD02-4A7A-9370-BBF0089197B8}" type="pres">
      <dgm:prSet presAssocID="{544EDE63-F120-44D9-B824-3ECE79D8E949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etedList"/>
        </a:ext>
      </dgm:extLst>
    </dgm:pt>
    <dgm:pt modelId="{11ACF667-19DD-4A24-9C59-BA80C73EE84B}" type="pres">
      <dgm:prSet presAssocID="{544EDE63-F120-44D9-B824-3ECE79D8E949}" presName="spaceRect" presStyleCnt="0"/>
      <dgm:spPr/>
    </dgm:pt>
    <dgm:pt modelId="{1BB61CE5-5940-4DAF-8B1A-B6BA2DA15546}" type="pres">
      <dgm:prSet presAssocID="{544EDE63-F120-44D9-B824-3ECE79D8E949}" presName="textRect" presStyleLbl="revTx" presStyleIdx="1" presStyleCnt="4">
        <dgm:presLayoutVars>
          <dgm:chMax val="1"/>
          <dgm:chPref val="1"/>
        </dgm:presLayoutVars>
      </dgm:prSet>
      <dgm:spPr/>
    </dgm:pt>
    <dgm:pt modelId="{255EE3AF-B10D-428B-BEBC-DCBE2C73A19D}" type="pres">
      <dgm:prSet presAssocID="{0C89CB05-9E06-4AB4-AEE0-DA061C837DB7}" presName="sibTrans" presStyleLbl="sibTrans2D1" presStyleIdx="0" presStyleCnt="0"/>
      <dgm:spPr/>
    </dgm:pt>
    <dgm:pt modelId="{4D427FA9-CD22-4720-A76A-EC0CBDF5ACD6}" type="pres">
      <dgm:prSet presAssocID="{FF46CC7A-2428-4560-902C-9D84007AC574}" presName="compNode" presStyleCnt="0"/>
      <dgm:spPr/>
    </dgm:pt>
    <dgm:pt modelId="{72FC7414-1550-4709-9774-FD990C931645}" type="pres">
      <dgm:prSet presAssocID="{FF46CC7A-2428-4560-902C-9D84007AC574}" presName="iconBgRect" presStyleLbl="bgShp" presStyleIdx="2" presStyleCnt="4"/>
      <dgm:spPr/>
    </dgm:pt>
    <dgm:pt modelId="{331D83FD-D98D-4070-AC80-C7953D2B6F27}" type="pres">
      <dgm:prSet presAssocID="{FF46CC7A-2428-4560-902C-9D84007AC574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ranslate"/>
        </a:ext>
      </dgm:extLst>
    </dgm:pt>
    <dgm:pt modelId="{155E9C41-AA97-408C-8640-727BD4186DE9}" type="pres">
      <dgm:prSet presAssocID="{FF46CC7A-2428-4560-902C-9D84007AC574}" presName="spaceRect" presStyleCnt="0"/>
      <dgm:spPr/>
    </dgm:pt>
    <dgm:pt modelId="{A1872060-7DA0-4CD8-8F32-6D3EE25A4BC3}" type="pres">
      <dgm:prSet presAssocID="{FF46CC7A-2428-4560-902C-9D84007AC574}" presName="textRect" presStyleLbl="revTx" presStyleIdx="2" presStyleCnt="4">
        <dgm:presLayoutVars>
          <dgm:chMax val="1"/>
          <dgm:chPref val="1"/>
        </dgm:presLayoutVars>
      </dgm:prSet>
      <dgm:spPr/>
    </dgm:pt>
    <dgm:pt modelId="{FAD7E60D-0B74-4960-9FDA-CFB6CE538F62}" type="pres">
      <dgm:prSet presAssocID="{8D08154E-851D-4939-847F-F3394E084CE3}" presName="sibTrans" presStyleLbl="sibTrans2D1" presStyleIdx="0" presStyleCnt="0"/>
      <dgm:spPr/>
    </dgm:pt>
    <dgm:pt modelId="{38820E30-8544-4EAD-ABF2-5D0BB1CED323}" type="pres">
      <dgm:prSet presAssocID="{FFDF503A-1267-4F35-A4FA-BC701B020B05}" presName="compNode" presStyleCnt="0"/>
      <dgm:spPr/>
    </dgm:pt>
    <dgm:pt modelId="{320C5337-A048-46C5-BAD3-91FE5BF66928}" type="pres">
      <dgm:prSet presAssocID="{FFDF503A-1267-4F35-A4FA-BC701B020B05}" presName="iconBgRect" presStyleLbl="bgShp" presStyleIdx="3" presStyleCnt="4"/>
      <dgm:spPr/>
    </dgm:pt>
    <dgm:pt modelId="{910D914E-7A24-41FF-B6E1-113CDB22F04A}" type="pres">
      <dgm:prSet presAssocID="{FFDF503A-1267-4F35-A4FA-BC701B020B05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ctionaryRemove"/>
        </a:ext>
      </dgm:extLst>
    </dgm:pt>
    <dgm:pt modelId="{DBC10B03-BC59-40E6-A465-FB4D5E0AD59D}" type="pres">
      <dgm:prSet presAssocID="{FFDF503A-1267-4F35-A4FA-BC701B020B05}" presName="spaceRect" presStyleCnt="0"/>
      <dgm:spPr/>
    </dgm:pt>
    <dgm:pt modelId="{615EF2A9-4C4E-4807-B8AE-2842F1D4B1E0}" type="pres">
      <dgm:prSet presAssocID="{FFDF503A-1267-4F35-A4FA-BC701B020B05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D58DEF28-91A5-4BA6-B3F0-A35B0D84A831}" type="presOf" srcId="{EDF3C91E-872E-486F-ABA4-9C59AE96DA6D}" destId="{798E0612-1D9C-4F16-9EA5-8B8E6733D35A}" srcOrd="0" destOrd="0" presId="urn:microsoft.com/office/officeart/2018/2/layout/IconCircleList"/>
    <dgm:cxn modelId="{E9BF4D2A-59AE-4C27-994E-515EF307D364}" type="presOf" srcId="{0C89CB05-9E06-4AB4-AEE0-DA061C837DB7}" destId="{255EE3AF-B10D-428B-BEBC-DCBE2C73A19D}" srcOrd="0" destOrd="0" presId="urn:microsoft.com/office/officeart/2018/2/layout/IconCircleList"/>
    <dgm:cxn modelId="{C269E94F-1DCD-4425-93F5-D78D3460CCFD}" type="presOf" srcId="{FFDF503A-1267-4F35-A4FA-BC701B020B05}" destId="{615EF2A9-4C4E-4807-B8AE-2842F1D4B1E0}" srcOrd="0" destOrd="0" presId="urn:microsoft.com/office/officeart/2018/2/layout/IconCircleList"/>
    <dgm:cxn modelId="{C74A3851-6887-430E-88B1-6DBB0ADD0116}" type="presOf" srcId="{544EDE63-F120-44D9-B824-3ECE79D8E949}" destId="{1BB61CE5-5940-4DAF-8B1A-B6BA2DA15546}" srcOrd="0" destOrd="0" presId="urn:microsoft.com/office/officeart/2018/2/layout/IconCircleList"/>
    <dgm:cxn modelId="{21A60B54-9136-4608-A343-EC061360F0A4}" srcId="{EDF3C91E-872E-486F-ABA4-9C59AE96DA6D}" destId="{544EDE63-F120-44D9-B824-3ECE79D8E949}" srcOrd="1" destOrd="0" parTransId="{93AEB8C9-2368-4DFA-99EA-A0F7DDEAD220}" sibTransId="{0C89CB05-9E06-4AB4-AEE0-DA061C837DB7}"/>
    <dgm:cxn modelId="{F0C29C7B-B746-4FBB-BE3E-A76AE3A059E1}" type="presOf" srcId="{81BEA534-0201-4092-98B2-A59763673095}" destId="{5E2E195F-B7AD-4BDC-BDBC-D692DF859C13}" srcOrd="0" destOrd="0" presId="urn:microsoft.com/office/officeart/2018/2/layout/IconCircleList"/>
    <dgm:cxn modelId="{68A4F37C-F930-4117-96AD-2D1AB289C5BB}" type="presOf" srcId="{8D08154E-851D-4939-847F-F3394E084CE3}" destId="{FAD7E60D-0B74-4960-9FDA-CFB6CE538F62}" srcOrd="0" destOrd="0" presId="urn:microsoft.com/office/officeart/2018/2/layout/IconCircleList"/>
    <dgm:cxn modelId="{9DC724C4-4400-4B2F-843F-594D851CF7B0}" srcId="{EDF3C91E-872E-486F-ABA4-9C59AE96DA6D}" destId="{FF46CC7A-2428-4560-902C-9D84007AC574}" srcOrd="2" destOrd="0" parTransId="{AD130ADB-784C-4FF7-B341-82A87A7B070B}" sibTransId="{8D08154E-851D-4939-847F-F3394E084CE3}"/>
    <dgm:cxn modelId="{899B80D1-424E-49D7-8EF3-35A8DCFA7D59}" srcId="{EDF3C91E-872E-486F-ABA4-9C59AE96DA6D}" destId="{35A94DB0-6172-4471-A036-603D554B97D3}" srcOrd="0" destOrd="0" parTransId="{DDD9D078-D567-4FA4-AC2A-EB51DF810175}" sibTransId="{81BEA534-0201-4092-98B2-A59763673095}"/>
    <dgm:cxn modelId="{B39CC8D9-05FE-4829-A063-C2CDF007FEE5}" type="presOf" srcId="{FF46CC7A-2428-4560-902C-9D84007AC574}" destId="{A1872060-7DA0-4CD8-8F32-6D3EE25A4BC3}" srcOrd="0" destOrd="0" presId="urn:microsoft.com/office/officeart/2018/2/layout/IconCircleList"/>
    <dgm:cxn modelId="{BBC4C2E9-0CB3-457B-A2A4-38C74872E67A}" srcId="{EDF3C91E-872E-486F-ABA4-9C59AE96DA6D}" destId="{FFDF503A-1267-4F35-A4FA-BC701B020B05}" srcOrd="3" destOrd="0" parTransId="{A5754592-C54D-433D-88F2-2E5D6181138F}" sibTransId="{7120841A-6D63-4C33-832F-95E539C0E069}"/>
    <dgm:cxn modelId="{56D875F6-64A6-4342-A637-CFC3AC95BA8C}" type="presOf" srcId="{35A94DB0-6172-4471-A036-603D554B97D3}" destId="{FA95AB5D-846F-4B39-9146-4A620FE66F63}" srcOrd="0" destOrd="0" presId="urn:microsoft.com/office/officeart/2018/2/layout/IconCircleList"/>
    <dgm:cxn modelId="{74B7D8ED-549D-45E7-AFE6-8351200FBBFC}" type="presParOf" srcId="{798E0612-1D9C-4F16-9EA5-8B8E6733D35A}" destId="{FC70C068-5E54-4790-A0F7-8A07B7423EA6}" srcOrd="0" destOrd="0" presId="urn:microsoft.com/office/officeart/2018/2/layout/IconCircleList"/>
    <dgm:cxn modelId="{094CB20E-BC4C-48E9-BF00-9B2EF1DB3DF4}" type="presParOf" srcId="{FC70C068-5E54-4790-A0F7-8A07B7423EA6}" destId="{155DCE85-B425-4FD4-9FF3-7E16D2E77593}" srcOrd="0" destOrd="0" presId="urn:microsoft.com/office/officeart/2018/2/layout/IconCircleList"/>
    <dgm:cxn modelId="{B7F62C0F-D6CF-4609-9A4A-CF24CCA9203A}" type="presParOf" srcId="{155DCE85-B425-4FD4-9FF3-7E16D2E77593}" destId="{A5075E52-E948-4D7C-B4F5-7E9ABDF939C9}" srcOrd="0" destOrd="0" presId="urn:microsoft.com/office/officeart/2018/2/layout/IconCircleList"/>
    <dgm:cxn modelId="{3745434B-0F2A-474D-B7DE-4BF894E11F5D}" type="presParOf" srcId="{155DCE85-B425-4FD4-9FF3-7E16D2E77593}" destId="{ACA1B510-495F-4C4D-B763-086A58575927}" srcOrd="1" destOrd="0" presId="urn:microsoft.com/office/officeart/2018/2/layout/IconCircleList"/>
    <dgm:cxn modelId="{72064823-F03B-4F15-AB48-E80371D9E013}" type="presParOf" srcId="{155DCE85-B425-4FD4-9FF3-7E16D2E77593}" destId="{5EEE289D-3795-4F65-8A5F-9C6E0F054A63}" srcOrd="2" destOrd="0" presId="urn:microsoft.com/office/officeart/2018/2/layout/IconCircleList"/>
    <dgm:cxn modelId="{331A2316-AB42-48FE-AD2A-29973EDB60CE}" type="presParOf" srcId="{155DCE85-B425-4FD4-9FF3-7E16D2E77593}" destId="{FA95AB5D-846F-4B39-9146-4A620FE66F63}" srcOrd="3" destOrd="0" presId="urn:microsoft.com/office/officeart/2018/2/layout/IconCircleList"/>
    <dgm:cxn modelId="{4768EF01-A9EB-4203-A437-6A185893F8E1}" type="presParOf" srcId="{FC70C068-5E54-4790-A0F7-8A07B7423EA6}" destId="{5E2E195F-B7AD-4BDC-BDBC-D692DF859C13}" srcOrd="1" destOrd="0" presId="urn:microsoft.com/office/officeart/2018/2/layout/IconCircleList"/>
    <dgm:cxn modelId="{D2E6EABB-9049-42AE-8969-95E69CD3CB08}" type="presParOf" srcId="{FC70C068-5E54-4790-A0F7-8A07B7423EA6}" destId="{F033BDD9-78BE-4B1F-A6C7-AC7429BD9242}" srcOrd="2" destOrd="0" presId="urn:microsoft.com/office/officeart/2018/2/layout/IconCircleList"/>
    <dgm:cxn modelId="{D4FDB482-3918-48DA-9E91-ECDAB0D2AD35}" type="presParOf" srcId="{F033BDD9-78BE-4B1F-A6C7-AC7429BD9242}" destId="{4E43B0A0-666D-44F2-8A13-240F95E639AC}" srcOrd="0" destOrd="0" presId="urn:microsoft.com/office/officeart/2018/2/layout/IconCircleList"/>
    <dgm:cxn modelId="{C7D02B61-AC2F-4F06-A1F5-A0D02572D1DC}" type="presParOf" srcId="{F033BDD9-78BE-4B1F-A6C7-AC7429BD9242}" destId="{948CE3CF-CD02-4A7A-9370-BBF0089197B8}" srcOrd="1" destOrd="0" presId="urn:microsoft.com/office/officeart/2018/2/layout/IconCircleList"/>
    <dgm:cxn modelId="{BCE5B26E-5C9C-481F-B153-6918619396A4}" type="presParOf" srcId="{F033BDD9-78BE-4B1F-A6C7-AC7429BD9242}" destId="{11ACF667-19DD-4A24-9C59-BA80C73EE84B}" srcOrd="2" destOrd="0" presId="urn:microsoft.com/office/officeart/2018/2/layout/IconCircleList"/>
    <dgm:cxn modelId="{02F234EF-2A8A-4509-A76E-1DE43BD1F65E}" type="presParOf" srcId="{F033BDD9-78BE-4B1F-A6C7-AC7429BD9242}" destId="{1BB61CE5-5940-4DAF-8B1A-B6BA2DA15546}" srcOrd="3" destOrd="0" presId="urn:microsoft.com/office/officeart/2018/2/layout/IconCircleList"/>
    <dgm:cxn modelId="{73527409-D8B7-4E49-89D0-CF00C0553CE6}" type="presParOf" srcId="{FC70C068-5E54-4790-A0F7-8A07B7423EA6}" destId="{255EE3AF-B10D-428B-BEBC-DCBE2C73A19D}" srcOrd="3" destOrd="0" presId="urn:microsoft.com/office/officeart/2018/2/layout/IconCircleList"/>
    <dgm:cxn modelId="{2C8C6DDF-F67F-4503-8CBF-8190E3B43EBC}" type="presParOf" srcId="{FC70C068-5E54-4790-A0F7-8A07B7423EA6}" destId="{4D427FA9-CD22-4720-A76A-EC0CBDF5ACD6}" srcOrd="4" destOrd="0" presId="urn:microsoft.com/office/officeart/2018/2/layout/IconCircleList"/>
    <dgm:cxn modelId="{70DE9952-4D88-4937-B92F-AB042545B9F6}" type="presParOf" srcId="{4D427FA9-CD22-4720-A76A-EC0CBDF5ACD6}" destId="{72FC7414-1550-4709-9774-FD990C931645}" srcOrd="0" destOrd="0" presId="urn:microsoft.com/office/officeart/2018/2/layout/IconCircleList"/>
    <dgm:cxn modelId="{A37522EE-597D-47D5-9761-5761093E7DD6}" type="presParOf" srcId="{4D427FA9-CD22-4720-A76A-EC0CBDF5ACD6}" destId="{331D83FD-D98D-4070-AC80-C7953D2B6F27}" srcOrd="1" destOrd="0" presId="urn:microsoft.com/office/officeart/2018/2/layout/IconCircleList"/>
    <dgm:cxn modelId="{1C91A7BF-057C-40A8-B7D0-EF27394C24D0}" type="presParOf" srcId="{4D427FA9-CD22-4720-A76A-EC0CBDF5ACD6}" destId="{155E9C41-AA97-408C-8640-727BD4186DE9}" srcOrd="2" destOrd="0" presId="urn:microsoft.com/office/officeart/2018/2/layout/IconCircleList"/>
    <dgm:cxn modelId="{04B1922D-CD3C-4065-A89D-7BD2E77559A7}" type="presParOf" srcId="{4D427FA9-CD22-4720-A76A-EC0CBDF5ACD6}" destId="{A1872060-7DA0-4CD8-8F32-6D3EE25A4BC3}" srcOrd="3" destOrd="0" presId="urn:microsoft.com/office/officeart/2018/2/layout/IconCircleList"/>
    <dgm:cxn modelId="{69018584-DE72-4E7F-9AF3-2F0116BC70BE}" type="presParOf" srcId="{FC70C068-5E54-4790-A0F7-8A07B7423EA6}" destId="{FAD7E60D-0B74-4960-9FDA-CFB6CE538F62}" srcOrd="5" destOrd="0" presId="urn:microsoft.com/office/officeart/2018/2/layout/IconCircleList"/>
    <dgm:cxn modelId="{70D0F5D1-5113-4719-8066-E67703351D19}" type="presParOf" srcId="{FC70C068-5E54-4790-A0F7-8A07B7423EA6}" destId="{38820E30-8544-4EAD-ABF2-5D0BB1CED323}" srcOrd="6" destOrd="0" presId="urn:microsoft.com/office/officeart/2018/2/layout/IconCircleList"/>
    <dgm:cxn modelId="{C9393693-1487-4558-8669-61AA312891CB}" type="presParOf" srcId="{38820E30-8544-4EAD-ABF2-5D0BB1CED323}" destId="{320C5337-A048-46C5-BAD3-91FE5BF66928}" srcOrd="0" destOrd="0" presId="urn:microsoft.com/office/officeart/2018/2/layout/IconCircleList"/>
    <dgm:cxn modelId="{8650DDA5-A677-4F57-A4A8-810841D96E56}" type="presParOf" srcId="{38820E30-8544-4EAD-ABF2-5D0BB1CED323}" destId="{910D914E-7A24-41FF-B6E1-113CDB22F04A}" srcOrd="1" destOrd="0" presId="urn:microsoft.com/office/officeart/2018/2/layout/IconCircleList"/>
    <dgm:cxn modelId="{2B4AE230-FBD8-4FEF-A7B3-3C7ACD0F96B2}" type="presParOf" srcId="{38820E30-8544-4EAD-ABF2-5D0BB1CED323}" destId="{DBC10B03-BC59-40E6-A465-FB4D5E0AD59D}" srcOrd="2" destOrd="0" presId="urn:microsoft.com/office/officeart/2018/2/layout/IconCircleList"/>
    <dgm:cxn modelId="{3184FAC9-53B6-4C5C-8B9F-FEF400F7E279}" type="presParOf" srcId="{38820E30-8544-4EAD-ABF2-5D0BB1CED323}" destId="{615EF2A9-4C4E-4807-B8AE-2842F1D4B1E0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35C5A0A-3845-4FF6-A4C0-6F61DE6E102D}" type="doc">
      <dgm:prSet loTypeId="urn:microsoft.com/office/officeart/2008/layout/LinedList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2D7AF71F-E530-4E0A-9F27-A3A587B26C3D}">
      <dgm:prSet/>
      <dgm:spPr/>
      <dgm:t>
        <a:bodyPr/>
        <a:lstStyle/>
        <a:p>
          <a:r>
            <a:rPr lang="es-MX" noProof="0" dirty="0"/>
            <a:t>También con gráficos, presenta los datos posteriores al proyecto o trabajo. </a:t>
          </a:r>
        </a:p>
      </dgm:t>
    </dgm:pt>
    <dgm:pt modelId="{6B2DE616-0378-4ACF-A788-0FF73A3E9F1F}" type="parTrans" cxnId="{118AA198-C296-4BC1-B5C1-F14C7F93FEFF}">
      <dgm:prSet/>
      <dgm:spPr/>
      <dgm:t>
        <a:bodyPr/>
        <a:lstStyle/>
        <a:p>
          <a:endParaRPr lang="es-MX"/>
        </a:p>
      </dgm:t>
    </dgm:pt>
    <dgm:pt modelId="{3985986F-660B-4877-A05D-2C8ADB2501ED}" type="sibTrans" cxnId="{118AA198-C296-4BC1-B5C1-F14C7F93FEFF}">
      <dgm:prSet/>
      <dgm:spPr/>
      <dgm:t>
        <a:bodyPr/>
        <a:lstStyle/>
        <a:p>
          <a:endParaRPr lang="es-MX"/>
        </a:p>
      </dgm:t>
    </dgm:pt>
    <dgm:pt modelId="{87324462-A37A-4043-88B5-7B389963DF75}">
      <dgm:prSet/>
      <dgm:spPr/>
      <dgm:t>
        <a:bodyPr/>
        <a:lstStyle/>
        <a:p>
          <a:r>
            <a:rPr lang="es-MX" noProof="0" dirty="0"/>
            <a:t>Menciona los resultados obtenidos durante la implementación. </a:t>
          </a:r>
        </a:p>
      </dgm:t>
    </dgm:pt>
    <dgm:pt modelId="{31701755-AF57-4940-8AB8-DD85DD8CCD4A}" type="parTrans" cxnId="{9F439610-05A2-459B-A1A5-8320412DF6F0}">
      <dgm:prSet/>
      <dgm:spPr/>
      <dgm:t>
        <a:bodyPr/>
        <a:lstStyle/>
        <a:p>
          <a:endParaRPr lang="es-MX"/>
        </a:p>
      </dgm:t>
    </dgm:pt>
    <dgm:pt modelId="{B9E33458-783B-436E-B32E-C16813395EEF}" type="sibTrans" cxnId="{9F439610-05A2-459B-A1A5-8320412DF6F0}">
      <dgm:prSet/>
      <dgm:spPr/>
      <dgm:t>
        <a:bodyPr/>
        <a:lstStyle/>
        <a:p>
          <a:endParaRPr lang="es-MX"/>
        </a:p>
      </dgm:t>
    </dgm:pt>
    <dgm:pt modelId="{0846DC9D-1DF6-4A15-9EE0-C392B60A1EEF}">
      <dgm:prSet/>
      <dgm:spPr/>
      <dgm:t>
        <a:bodyPr/>
        <a:lstStyle/>
        <a:p>
          <a:r>
            <a:rPr lang="es-MX" noProof="0" dirty="0"/>
            <a:t>Lo más importante es indicar si se alcanzaron los objetivos o no y por qué. </a:t>
          </a:r>
        </a:p>
      </dgm:t>
    </dgm:pt>
    <dgm:pt modelId="{3F9C72FB-1457-4702-8E34-4A1B93F3BDB8}" type="parTrans" cxnId="{E042B691-47C2-464E-826E-841B05CDFCAF}">
      <dgm:prSet/>
      <dgm:spPr/>
      <dgm:t>
        <a:bodyPr/>
        <a:lstStyle/>
        <a:p>
          <a:endParaRPr lang="es-MX"/>
        </a:p>
      </dgm:t>
    </dgm:pt>
    <dgm:pt modelId="{D8CC44ED-F5E2-40C8-9D4E-AC80F36C86F7}" type="sibTrans" cxnId="{E042B691-47C2-464E-826E-841B05CDFCAF}">
      <dgm:prSet/>
      <dgm:spPr/>
      <dgm:t>
        <a:bodyPr/>
        <a:lstStyle/>
        <a:p>
          <a:endParaRPr lang="es-MX"/>
        </a:p>
      </dgm:t>
    </dgm:pt>
    <dgm:pt modelId="{5F040BD5-631C-4121-A40B-40390ACAF42D}">
      <dgm:prSet/>
      <dgm:spPr/>
      <dgm:t>
        <a:bodyPr/>
        <a:lstStyle/>
        <a:p>
          <a:r>
            <a:rPr lang="es-MX" noProof="0" dirty="0"/>
            <a:t>Puedes mencionar los beneficios que traerán estos resultados. </a:t>
          </a:r>
        </a:p>
      </dgm:t>
    </dgm:pt>
    <dgm:pt modelId="{44C90FD5-E004-4F68-BAD8-687DF714D104}" type="parTrans" cxnId="{5FFD0DE9-C8F7-402E-A9A0-ECA7359034BD}">
      <dgm:prSet/>
      <dgm:spPr/>
      <dgm:t>
        <a:bodyPr/>
        <a:lstStyle/>
        <a:p>
          <a:endParaRPr lang="es-MX"/>
        </a:p>
      </dgm:t>
    </dgm:pt>
    <dgm:pt modelId="{85F5A316-DAC5-40D6-A83A-3827BE1558B7}" type="sibTrans" cxnId="{5FFD0DE9-C8F7-402E-A9A0-ECA7359034BD}">
      <dgm:prSet/>
      <dgm:spPr/>
      <dgm:t>
        <a:bodyPr/>
        <a:lstStyle/>
        <a:p>
          <a:endParaRPr lang="es-MX"/>
        </a:p>
      </dgm:t>
    </dgm:pt>
    <dgm:pt modelId="{3FE7A798-8EE3-4F21-BAE2-79BC5F917073}" type="pres">
      <dgm:prSet presAssocID="{835C5A0A-3845-4FF6-A4C0-6F61DE6E102D}" presName="vert0" presStyleCnt="0">
        <dgm:presLayoutVars>
          <dgm:dir/>
          <dgm:animOne val="branch"/>
          <dgm:animLvl val="lvl"/>
        </dgm:presLayoutVars>
      </dgm:prSet>
      <dgm:spPr/>
    </dgm:pt>
    <dgm:pt modelId="{7C3197E4-A0DC-462C-A24E-4E1A2C35F3EA}" type="pres">
      <dgm:prSet presAssocID="{2D7AF71F-E530-4E0A-9F27-A3A587B26C3D}" presName="thickLine" presStyleLbl="alignNode1" presStyleIdx="0" presStyleCnt="4"/>
      <dgm:spPr/>
    </dgm:pt>
    <dgm:pt modelId="{982114D2-DB2D-4CA0-8E67-A6816F69141C}" type="pres">
      <dgm:prSet presAssocID="{2D7AF71F-E530-4E0A-9F27-A3A587B26C3D}" presName="horz1" presStyleCnt="0"/>
      <dgm:spPr/>
    </dgm:pt>
    <dgm:pt modelId="{AA02A116-5203-4C77-8C41-E6C5F7615D99}" type="pres">
      <dgm:prSet presAssocID="{2D7AF71F-E530-4E0A-9F27-A3A587B26C3D}" presName="tx1" presStyleLbl="revTx" presStyleIdx="0" presStyleCnt="4"/>
      <dgm:spPr/>
    </dgm:pt>
    <dgm:pt modelId="{C8445DC3-F031-4DD9-82AD-09A635C0A827}" type="pres">
      <dgm:prSet presAssocID="{2D7AF71F-E530-4E0A-9F27-A3A587B26C3D}" presName="vert1" presStyleCnt="0"/>
      <dgm:spPr/>
    </dgm:pt>
    <dgm:pt modelId="{E96337AB-95AA-4565-979A-36045FDF31D9}" type="pres">
      <dgm:prSet presAssocID="{87324462-A37A-4043-88B5-7B389963DF75}" presName="thickLine" presStyleLbl="alignNode1" presStyleIdx="1" presStyleCnt="4"/>
      <dgm:spPr/>
    </dgm:pt>
    <dgm:pt modelId="{98624C1B-0795-427A-A198-F0BD2CBBAD26}" type="pres">
      <dgm:prSet presAssocID="{87324462-A37A-4043-88B5-7B389963DF75}" presName="horz1" presStyleCnt="0"/>
      <dgm:spPr/>
    </dgm:pt>
    <dgm:pt modelId="{4CE3FAA6-E554-43B1-8BF0-11A0B6224FA0}" type="pres">
      <dgm:prSet presAssocID="{87324462-A37A-4043-88B5-7B389963DF75}" presName="tx1" presStyleLbl="revTx" presStyleIdx="1" presStyleCnt="4"/>
      <dgm:spPr/>
    </dgm:pt>
    <dgm:pt modelId="{6297E1B2-394E-4F42-A90F-A6C2FF8E2F22}" type="pres">
      <dgm:prSet presAssocID="{87324462-A37A-4043-88B5-7B389963DF75}" presName="vert1" presStyleCnt="0"/>
      <dgm:spPr/>
    </dgm:pt>
    <dgm:pt modelId="{6E9D53E9-46B7-4EA4-B5A1-0FD6C7D23D65}" type="pres">
      <dgm:prSet presAssocID="{0846DC9D-1DF6-4A15-9EE0-C392B60A1EEF}" presName="thickLine" presStyleLbl="alignNode1" presStyleIdx="2" presStyleCnt="4"/>
      <dgm:spPr/>
    </dgm:pt>
    <dgm:pt modelId="{6ECBCB6B-583B-4103-BBB4-A0F3E18A966F}" type="pres">
      <dgm:prSet presAssocID="{0846DC9D-1DF6-4A15-9EE0-C392B60A1EEF}" presName="horz1" presStyleCnt="0"/>
      <dgm:spPr/>
    </dgm:pt>
    <dgm:pt modelId="{175CDF0B-55AC-4068-995D-3C9D8065B8AC}" type="pres">
      <dgm:prSet presAssocID="{0846DC9D-1DF6-4A15-9EE0-C392B60A1EEF}" presName="tx1" presStyleLbl="revTx" presStyleIdx="2" presStyleCnt="4"/>
      <dgm:spPr/>
    </dgm:pt>
    <dgm:pt modelId="{91E8F3E6-41AB-4BD4-B1DB-E1CFBDD00F21}" type="pres">
      <dgm:prSet presAssocID="{0846DC9D-1DF6-4A15-9EE0-C392B60A1EEF}" presName="vert1" presStyleCnt="0"/>
      <dgm:spPr/>
    </dgm:pt>
    <dgm:pt modelId="{88C933E4-00AE-4A1B-B981-27F14CDC7FE1}" type="pres">
      <dgm:prSet presAssocID="{5F040BD5-631C-4121-A40B-40390ACAF42D}" presName="thickLine" presStyleLbl="alignNode1" presStyleIdx="3" presStyleCnt="4"/>
      <dgm:spPr/>
    </dgm:pt>
    <dgm:pt modelId="{BBCF30A5-29AF-49F5-9901-A81370D40876}" type="pres">
      <dgm:prSet presAssocID="{5F040BD5-631C-4121-A40B-40390ACAF42D}" presName="horz1" presStyleCnt="0"/>
      <dgm:spPr/>
    </dgm:pt>
    <dgm:pt modelId="{2531E7FD-FB28-470B-9E33-C5F7068C8E0D}" type="pres">
      <dgm:prSet presAssocID="{5F040BD5-631C-4121-A40B-40390ACAF42D}" presName="tx1" presStyleLbl="revTx" presStyleIdx="3" presStyleCnt="4"/>
      <dgm:spPr/>
    </dgm:pt>
    <dgm:pt modelId="{40CA2329-3C3B-4638-AAD1-3BF99F05CAEB}" type="pres">
      <dgm:prSet presAssocID="{5F040BD5-631C-4121-A40B-40390ACAF42D}" presName="vert1" presStyleCnt="0"/>
      <dgm:spPr/>
    </dgm:pt>
  </dgm:ptLst>
  <dgm:cxnLst>
    <dgm:cxn modelId="{5B990A07-D8AC-4CAC-BA1D-BF46F00DF8F2}" type="presOf" srcId="{2D7AF71F-E530-4E0A-9F27-A3A587B26C3D}" destId="{AA02A116-5203-4C77-8C41-E6C5F7615D99}" srcOrd="0" destOrd="0" presId="urn:microsoft.com/office/officeart/2008/layout/LinedList"/>
    <dgm:cxn modelId="{9F439610-05A2-459B-A1A5-8320412DF6F0}" srcId="{835C5A0A-3845-4FF6-A4C0-6F61DE6E102D}" destId="{87324462-A37A-4043-88B5-7B389963DF75}" srcOrd="1" destOrd="0" parTransId="{31701755-AF57-4940-8AB8-DD85DD8CCD4A}" sibTransId="{B9E33458-783B-436E-B32E-C16813395EEF}"/>
    <dgm:cxn modelId="{A0265436-74BA-4D72-81E7-D1B779D18013}" type="presOf" srcId="{0846DC9D-1DF6-4A15-9EE0-C392B60A1EEF}" destId="{175CDF0B-55AC-4068-995D-3C9D8065B8AC}" srcOrd="0" destOrd="0" presId="urn:microsoft.com/office/officeart/2008/layout/LinedList"/>
    <dgm:cxn modelId="{E7CDA07D-481C-4C88-A393-DB0C627DC0F5}" type="presOf" srcId="{835C5A0A-3845-4FF6-A4C0-6F61DE6E102D}" destId="{3FE7A798-8EE3-4F21-BAE2-79BC5F917073}" srcOrd="0" destOrd="0" presId="urn:microsoft.com/office/officeart/2008/layout/LinedList"/>
    <dgm:cxn modelId="{D53E4C8C-7393-4726-99A7-D4C824CE8D84}" type="presOf" srcId="{5F040BD5-631C-4121-A40B-40390ACAF42D}" destId="{2531E7FD-FB28-470B-9E33-C5F7068C8E0D}" srcOrd="0" destOrd="0" presId="urn:microsoft.com/office/officeart/2008/layout/LinedList"/>
    <dgm:cxn modelId="{E042B691-47C2-464E-826E-841B05CDFCAF}" srcId="{835C5A0A-3845-4FF6-A4C0-6F61DE6E102D}" destId="{0846DC9D-1DF6-4A15-9EE0-C392B60A1EEF}" srcOrd="2" destOrd="0" parTransId="{3F9C72FB-1457-4702-8E34-4A1B93F3BDB8}" sibTransId="{D8CC44ED-F5E2-40C8-9D4E-AC80F36C86F7}"/>
    <dgm:cxn modelId="{118AA198-C296-4BC1-B5C1-F14C7F93FEFF}" srcId="{835C5A0A-3845-4FF6-A4C0-6F61DE6E102D}" destId="{2D7AF71F-E530-4E0A-9F27-A3A587B26C3D}" srcOrd="0" destOrd="0" parTransId="{6B2DE616-0378-4ACF-A788-0FF73A3E9F1F}" sibTransId="{3985986F-660B-4877-A05D-2C8ADB2501ED}"/>
    <dgm:cxn modelId="{F3B4679A-B31E-401F-A109-5ACB2BE0F239}" type="presOf" srcId="{87324462-A37A-4043-88B5-7B389963DF75}" destId="{4CE3FAA6-E554-43B1-8BF0-11A0B6224FA0}" srcOrd="0" destOrd="0" presId="urn:microsoft.com/office/officeart/2008/layout/LinedList"/>
    <dgm:cxn modelId="{5FFD0DE9-C8F7-402E-A9A0-ECA7359034BD}" srcId="{835C5A0A-3845-4FF6-A4C0-6F61DE6E102D}" destId="{5F040BD5-631C-4121-A40B-40390ACAF42D}" srcOrd="3" destOrd="0" parTransId="{44C90FD5-E004-4F68-BAD8-687DF714D104}" sibTransId="{85F5A316-DAC5-40D6-A83A-3827BE1558B7}"/>
    <dgm:cxn modelId="{45597738-C4A5-4AAA-95E0-D6B28DF88354}" type="presParOf" srcId="{3FE7A798-8EE3-4F21-BAE2-79BC5F917073}" destId="{7C3197E4-A0DC-462C-A24E-4E1A2C35F3EA}" srcOrd="0" destOrd="0" presId="urn:microsoft.com/office/officeart/2008/layout/LinedList"/>
    <dgm:cxn modelId="{05E06E3D-EB4C-475D-993D-744EB5CFAA44}" type="presParOf" srcId="{3FE7A798-8EE3-4F21-BAE2-79BC5F917073}" destId="{982114D2-DB2D-4CA0-8E67-A6816F69141C}" srcOrd="1" destOrd="0" presId="urn:microsoft.com/office/officeart/2008/layout/LinedList"/>
    <dgm:cxn modelId="{522155C0-BD73-4A14-BC17-7ECB3D42D99C}" type="presParOf" srcId="{982114D2-DB2D-4CA0-8E67-A6816F69141C}" destId="{AA02A116-5203-4C77-8C41-E6C5F7615D99}" srcOrd="0" destOrd="0" presId="urn:microsoft.com/office/officeart/2008/layout/LinedList"/>
    <dgm:cxn modelId="{84CF14F3-9592-43B4-98D6-D34151C9783E}" type="presParOf" srcId="{982114D2-DB2D-4CA0-8E67-A6816F69141C}" destId="{C8445DC3-F031-4DD9-82AD-09A635C0A827}" srcOrd="1" destOrd="0" presId="urn:microsoft.com/office/officeart/2008/layout/LinedList"/>
    <dgm:cxn modelId="{E1F122F3-C7DC-4EFF-B4FE-B732C1FA86ED}" type="presParOf" srcId="{3FE7A798-8EE3-4F21-BAE2-79BC5F917073}" destId="{E96337AB-95AA-4565-979A-36045FDF31D9}" srcOrd="2" destOrd="0" presId="urn:microsoft.com/office/officeart/2008/layout/LinedList"/>
    <dgm:cxn modelId="{E1C48D0E-B788-4EDA-9A95-17AA6F96B7D8}" type="presParOf" srcId="{3FE7A798-8EE3-4F21-BAE2-79BC5F917073}" destId="{98624C1B-0795-427A-A198-F0BD2CBBAD26}" srcOrd="3" destOrd="0" presId="urn:microsoft.com/office/officeart/2008/layout/LinedList"/>
    <dgm:cxn modelId="{5D54EF95-9E80-4708-ADAB-1DED5F21A907}" type="presParOf" srcId="{98624C1B-0795-427A-A198-F0BD2CBBAD26}" destId="{4CE3FAA6-E554-43B1-8BF0-11A0B6224FA0}" srcOrd="0" destOrd="0" presId="urn:microsoft.com/office/officeart/2008/layout/LinedList"/>
    <dgm:cxn modelId="{23C07CE7-0CE1-4448-9C58-50117B8FDBDE}" type="presParOf" srcId="{98624C1B-0795-427A-A198-F0BD2CBBAD26}" destId="{6297E1B2-394E-4F42-A90F-A6C2FF8E2F22}" srcOrd="1" destOrd="0" presId="urn:microsoft.com/office/officeart/2008/layout/LinedList"/>
    <dgm:cxn modelId="{32CD4802-49BA-4B4D-AF45-2559B116ECD4}" type="presParOf" srcId="{3FE7A798-8EE3-4F21-BAE2-79BC5F917073}" destId="{6E9D53E9-46B7-4EA4-B5A1-0FD6C7D23D65}" srcOrd="4" destOrd="0" presId="urn:microsoft.com/office/officeart/2008/layout/LinedList"/>
    <dgm:cxn modelId="{24E25122-7FDC-49EE-ACE6-37E9B8D75525}" type="presParOf" srcId="{3FE7A798-8EE3-4F21-BAE2-79BC5F917073}" destId="{6ECBCB6B-583B-4103-BBB4-A0F3E18A966F}" srcOrd="5" destOrd="0" presId="urn:microsoft.com/office/officeart/2008/layout/LinedList"/>
    <dgm:cxn modelId="{4AA1B7AD-C9B8-49B0-9F95-DEFF4D95E91C}" type="presParOf" srcId="{6ECBCB6B-583B-4103-BBB4-A0F3E18A966F}" destId="{175CDF0B-55AC-4068-995D-3C9D8065B8AC}" srcOrd="0" destOrd="0" presId="urn:microsoft.com/office/officeart/2008/layout/LinedList"/>
    <dgm:cxn modelId="{958EBDE6-8449-4859-ACF2-C4AB02BF6B67}" type="presParOf" srcId="{6ECBCB6B-583B-4103-BBB4-A0F3E18A966F}" destId="{91E8F3E6-41AB-4BD4-B1DB-E1CFBDD00F21}" srcOrd="1" destOrd="0" presId="urn:microsoft.com/office/officeart/2008/layout/LinedList"/>
    <dgm:cxn modelId="{ED48F733-6409-471F-8956-DCCC87343DCB}" type="presParOf" srcId="{3FE7A798-8EE3-4F21-BAE2-79BC5F917073}" destId="{88C933E4-00AE-4A1B-B981-27F14CDC7FE1}" srcOrd="6" destOrd="0" presId="urn:microsoft.com/office/officeart/2008/layout/LinedList"/>
    <dgm:cxn modelId="{EFA65893-0D72-4929-8D67-41DA9E5F6CC3}" type="presParOf" srcId="{3FE7A798-8EE3-4F21-BAE2-79BC5F917073}" destId="{BBCF30A5-29AF-49F5-9901-A81370D40876}" srcOrd="7" destOrd="0" presId="urn:microsoft.com/office/officeart/2008/layout/LinedList"/>
    <dgm:cxn modelId="{7E016563-0B2D-4C08-906C-F4AFD99A9F17}" type="presParOf" srcId="{BBCF30A5-29AF-49F5-9901-A81370D40876}" destId="{2531E7FD-FB28-470B-9E33-C5F7068C8E0D}" srcOrd="0" destOrd="0" presId="urn:microsoft.com/office/officeart/2008/layout/LinedList"/>
    <dgm:cxn modelId="{9308CD84-D63F-4B32-AE9F-86A8807FAA8E}" type="presParOf" srcId="{BBCF30A5-29AF-49F5-9901-A81370D40876}" destId="{40CA2329-3C3B-4638-AAD1-3BF99F05CAE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2CC6A7-7199-4EDA-9433-BAA0C3D469F3}">
      <dsp:nvSpPr>
        <dsp:cNvPr id="0" name=""/>
        <dsp:cNvSpPr/>
      </dsp:nvSpPr>
      <dsp:spPr>
        <a:xfrm>
          <a:off x="889552" y="0"/>
          <a:ext cx="10081591" cy="4532243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DA16C1-4960-4A3D-A326-804FFFA9AD35}">
      <dsp:nvSpPr>
        <dsp:cNvPr id="0" name=""/>
        <dsp:cNvSpPr/>
      </dsp:nvSpPr>
      <dsp:spPr>
        <a:xfrm>
          <a:off x="401920" y="1359672"/>
          <a:ext cx="3558208" cy="181289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noProof="0" dirty="0"/>
            <a:t>Debes iniciar tu presentación con una introducción adecuada. </a:t>
          </a:r>
        </a:p>
      </dsp:txBody>
      <dsp:txXfrm>
        <a:off x="490418" y="1448170"/>
        <a:ext cx="3381212" cy="1635901"/>
      </dsp:txXfrm>
    </dsp:sp>
    <dsp:sp modelId="{D11C627A-59CC-4FDA-AD7B-EEAA66A00207}">
      <dsp:nvSpPr>
        <dsp:cNvPr id="0" name=""/>
        <dsp:cNvSpPr/>
      </dsp:nvSpPr>
      <dsp:spPr>
        <a:xfrm>
          <a:off x="4151243" y="1359672"/>
          <a:ext cx="3558208" cy="1812897"/>
        </a:xfrm>
        <a:prstGeom prst="roundRect">
          <a:avLst/>
        </a:prstGeom>
        <a:solidFill>
          <a:schemeClr val="accent4">
            <a:hueOff val="822717"/>
            <a:satOff val="3566"/>
            <a:lumOff val="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noProof="0" dirty="0"/>
            <a:t>Menciona si los resultados que se presentan son de un proyecto o trabajo en un departamento.</a:t>
          </a:r>
        </a:p>
      </dsp:txBody>
      <dsp:txXfrm>
        <a:off x="4239741" y="1448170"/>
        <a:ext cx="3381212" cy="1635901"/>
      </dsp:txXfrm>
    </dsp:sp>
    <dsp:sp modelId="{07391558-C6BD-4B54-9043-B7C8507AC580}">
      <dsp:nvSpPr>
        <dsp:cNvPr id="0" name=""/>
        <dsp:cNvSpPr/>
      </dsp:nvSpPr>
      <dsp:spPr>
        <a:xfrm>
          <a:off x="7900567" y="1359672"/>
          <a:ext cx="3558208" cy="1812897"/>
        </a:xfrm>
        <a:prstGeom prst="roundRect">
          <a:avLst/>
        </a:prstGeom>
        <a:solidFill>
          <a:schemeClr val="accent4">
            <a:hueOff val="1645434"/>
            <a:satOff val="7132"/>
            <a:lumOff val="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noProof="0" dirty="0"/>
            <a:t>La introducción debe poner en contexto a la audiencia para que comprenda de qué trata la presentación. </a:t>
          </a:r>
        </a:p>
      </dsp:txBody>
      <dsp:txXfrm>
        <a:off x="7989065" y="1448170"/>
        <a:ext cx="3381212" cy="16359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075E52-E948-4D7C-B4F5-7E9ABDF939C9}">
      <dsp:nvSpPr>
        <dsp:cNvPr id="0" name=""/>
        <dsp:cNvSpPr/>
      </dsp:nvSpPr>
      <dsp:spPr>
        <a:xfrm>
          <a:off x="22661" y="1960078"/>
          <a:ext cx="884491" cy="88449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A1B510-495F-4C4D-B763-086A58575927}">
      <dsp:nvSpPr>
        <dsp:cNvPr id="0" name=""/>
        <dsp:cNvSpPr/>
      </dsp:nvSpPr>
      <dsp:spPr>
        <a:xfrm>
          <a:off x="208404" y="2145822"/>
          <a:ext cx="513005" cy="51300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95AB5D-846F-4B39-9146-4A620FE66F63}">
      <dsp:nvSpPr>
        <dsp:cNvPr id="0" name=""/>
        <dsp:cNvSpPr/>
      </dsp:nvSpPr>
      <dsp:spPr>
        <a:xfrm>
          <a:off x="1096687" y="1960078"/>
          <a:ext cx="2084873" cy="884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noProof="0" dirty="0"/>
            <a:t>Menciona los objetivos planteados inicialmente. </a:t>
          </a:r>
        </a:p>
      </dsp:txBody>
      <dsp:txXfrm>
        <a:off x="1096687" y="1960078"/>
        <a:ext cx="2084873" cy="884491"/>
      </dsp:txXfrm>
    </dsp:sp>
    <dsp:sp modelId="{4E43B0A0-666D-44F2-8A13-240F95E639AC}">
      <dsp:nvSpPr>
        <dsp:cNvPr id="0" name=""/>
        <dsp:cNvSpPr/>
      </dsp:nvSpPr>
      <dsp:spPr>
        <a:xfrm>
          <a:off x="3544833" y="1960078"/>
          <a:ext cx="884491" cy="88449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8CE3CF-CD02-4A7A-9370-BBF0089197B8}">
      <dsp:nvSpPr>
        <dsp:cNvPr id="0" name=""/>
        <dsp:cNvSpPr/>
      </dsp:nvSpPr>
      <dsp:spPr>
        <a:xfrm>
          <a:off x="3730576" y="2145822"/>
          <a:ext cx="513005" cy="51300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B61CE5-5940-4DAF-8B1A-B6BA2DA15546}">
      <dsp:nvSpPr>
        <dsp:cNvPr id="0" name=""/>
        <dsp:cNvSpPr/>
      </dsp:nvSpPr>
      <dsp:spPr>
        <a:xfrm>
          <a:off x="4618859" y="1960078"/>
          <a:ext cx="2084873" cy="884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noProof="0" dirty="0"/>
            <a:t>Indica por qué razón era importante cumplir con dichos objetivos. </a:t>
          </a:r>
        </a:p>
      </dsp:txBody>
      <dsp:txXfrm>
        <a:off x="4618859" y="1960078"/>
        <a:ext cx="2084873" cy="884491"/>
      </dsp:txXfrm>
    </dsp:sp>
    <dsp:sp modelId="{72FC7414-1550-4709-9774-FD990C931645}">
      <dsp:nvSpPr>
        <dsp:cNvPr id="0" name=""/>
        <dsp:cNvSpPr/>
      </dsp:nvSpPr>
      <dsp:spPr>
        <a:xfrm>
          <a:off x="22661" y="4009816"/>
          <a:ext cx="884491" cy="88449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1D83FD-D98D-4070-AC80-C7953D2B6F27}">
      <dsp:nvSpPr>
        <dsp:cNvPr id="0" name=""/>
        <dsp:cNvSpPr/>
      </dsp:nvSpPr>
      <dsp:spPr>
        <a:xfrm>
          <a:off x="208404" y="4195559"/>
          <a:ext cx="513005" cy="51300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872060-7DA0-4CD8-8F32-6D3EE25A4BC3}">
      <dsp:nvSpPr>
        <dsp:cNvPr id="0" name=""/>
        <dsp:cNvSpPr/>
      </dsp:nvSpPr>
      <dsp:spPr>
        <a:xfrm>
          <a:off x="1096687" y="4009816"/>
          <a:ext cx="2084873" cy="884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noProof="0" dirty="0"/>
            <a:t>Puedes dar a conocer las medidas tomadas para alcanzar cada objetivo.  </a:t>
          </a:r>
        </a:p>
      </dsp:txBody>
      <dsp:txXfrm>
        <a:off x="1096687" y="4009816"/>
        <a:ext cx="2084873" cy="884491"/>
      </dsp:txXfrm>
    </dsp:sp>
    <dsp:sp modelId="{320C5337-A048-46C5-BAD3-91FE5BF66928}">
      <dsp:nvSpPr>
        <dsp:cNvPr id="0" name=""/>
        <dsp:cNvSpPr/>
      </dsp:nvSpPr>
      <dsp:spPr>
        <a:xfrm>
          <a:off x="3544833" y="4009816"/>
          <a:ext cx="884491" cy="88449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0D914E-7A24-41FF-B6E1-113CDB22F04A}">
      <dsp:nvSpPr>
        <dsp:cNvPr id="0" name=""/>
        <dsp:cNvSpPr/>
      </dsp:nvSpPr>
      <dsp:spPr>
        <a:xfrm>
          <a:off x="3730576" y="4195559"/>
          <a:ext cx="513005" cy="51300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5EF2A9-4C4E-4807-B8AE-2842F1D4B1E0}">
      <dsp:nvSpPr>
        <dsp:cNvPr id="0" name=""/>
        <dsp:cNvSpPr/>
      </dsp:nvSpPr>
      <dsp:spPr>
        <a:xfrm>
          <a:off x="4618859" y="4009816"/>
          <a:ext cx="2084873" cy="884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noProof="0" dirty="0"/>
            <a:t>Finalmente, indica si los objetivos fueron alcanzados o no.</a:t>
          </a:r>
        </a:p>
      </dsp:txBody>
      <dsp:txXfrm>
        <a:off x="4618859" y="4009816"/>
        <a:ext cx="2084873" cy="8844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3197E4-A0DC-462C-A24E-4E1A2C35F3EA}">
      <dsp:nvSpPr>
        <dsp:cNvPr id="0" name=""/>
        <dsp:cNvSpPr/>
      </dsp:nvSpPr>
      <dsp:spPr>
        <a:xfrm>
          <a:off x="0" y="0"/>
          <a:ext cx="4355505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A02A116-5203-4C77-8C41-E6C5F7615D99}">
      <dsp:nvSpPr>
        <dsp:cNvPr id="0" name=""/>
        <dsp:cNvSpPr/>
      </dsp:nvSpPr>
      <dsp:spPr>
        <a:xfrm>
          <a:off x="0" y="0"/>
          <a:ext cx="4355505" cy="1140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noProof="0" dirty="0"/>
            <a:t>También con gráficos, presenta los datos posteriores al proyecto o trabajo. </a:t>
          </a:r>
        </a:p>
      </dsp:txBody>
      <dsp:txXfrm>
        <a:off x="0" y="0"/>
        <a:ext cx="4355505" cy="1140519"/>
      </dsp:txXfrm>
    </dsp:sp>
    <dsp:sp modelId="{E96337AB-95AA-4565-979A-36045FDF31D9}">
      <dsp:nvSpPr>
        <dsp:cNvPr id="0" name=""/>
        <dsp:cNvSpPr/>
      </dsp:nvSpPr>
      <dsp:spPr>
        <a:xfrm>
          <a:off x="0" y="1140519"/>
          <a:ext cx="4355505" cy="0"/>
        </a:xfrm>
        <a:prstGeom prst="line">
          <a:avLst/>
        </a:prstGeom>
        <a:gradFill rotWithShape="0">
          <a:gsLst>
            <a:gs pos="0">
              <a:schemeClr val="accent4">
                <a:hueOff val="548478"/>
                <a:satOff val="2377"/>
                <a:lumOff val="1569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548478"/>
                <a:satOff val="2377"/>
                <a:lumOff val="1569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548478"/>
                <a:satOff val="2377"/>
                <a:lumOff val="1569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9525" cap="flat" cmpd="sng" algn="ctr">
          <a:solidFill>
            <a:schemeClr val="accent4">
              <a:hueOff val="548478"/>
              <a:satOff val="2377"/>
              <a:lumOff val="1569"/>
              <a:alphaOff val="0"/>
            </a:schemeClr>
          </a:solidFill>
          <a:prstDash val="solid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CE3FAA6-E554-43B1-8BF0-11A0B6224FA0}">
      <dsp:nvSpPr>
        <dsp:cNvPr id="0" name=""/>
        <dsp:cNvSpPr/>
      </dsp:nvSpPr>
      <dsp:spPr>
        <a:xfrm>
          <a:off x="0" y="1140519"/>
          <a:ext cx="4355505" cy="1140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noProof="0" dirty="0"/>
            <a:t>Menciona los resultados obtenidos durante la implementación. </a:t>
          </a:r>
        </a:p>
      </dsp:txBody>
      <dsp:txXfrm>
        <a:off x="0" y="1140519"/>
        <a:ext cx="4355505" cy="1140519"/>
      </dsp:txXfrm>
    </dsp:sp>
    <dsp:sp modelId="{6E9D53E9-46B7-4EA4-B5A1-0FD6C7D23D65}">
      <dsp:nvSpPr>
        <dsp:cNvPr id="0" name=""/>
        <dsp:cNvSpPr/>
      </dsp:nvSpPr>
      <dsp:spPr>
        <a:xfrm>
          <a:off x="0" y="2281038"/>
          <a:ext cx="4355505" cy="0"/>
        </a:xfrm>
        <a:prstGeom prst="line">
          <a:avLst/>
        </a:prstGeom>
        <a:gradFill rotWithShape="0">
          <a:gsLst>
            <a:gs pos="0">
              <a:schemeClr val="accent4">
                <a:hueOff val="1096956"/>
                <a:satOff val="4755"/>
                <a:lumOff val="3137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1096956"/>
                <a:satOff val="4755"/>
                <a:lumOff val="3137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1096956"/>
                <a:satOff val="4755"/>
                <a:lumOff val="3137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9525" cap="flat" cmpd="sng" algn="ctr">
          <a:solidFill>
            <a:schemeClr val="accent4">
              <a:hueOff val="1096956"/>
              <a:satOff val="4755"/>
              <a:lumOff val="3137"/>
              <a:alphaOff val="0"/>
            </a:schemeClr>
          </a:solidFill>
          <a:prstDash val="solid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75CDF0B-55AC-4068-995D-3C9D8065B8AC}">
      <dsp:nvSpPr>
        <dsp:cNvPr id="0" name=""/>
        <dsp:cNvSpPr/>
      </dsp:nvSpPr>
      <dsp:spPr>
        <a:xfrm>
          <a:off x="0" y="2281038"/>
          <a:ext cx="4355505" cy="1140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noProof="0" dirty="0"/>
            <a:t>Lo más importante es indicar si se alcanzaron los objetivos o no y por qué. </a:t>
          </a:r>
        </a:p>
      </dsp:txBody>
      <dsp:txXfrm>
        <a:off x="0" y="2281038"/>
        <a:ext cx="4355505" cy="1140519"/>
      </dsp:txXfrm>
    </dsp:sp>
    <dsp:sp modelId="{88C933E4-00AE-4A1B-B981-27F14CDC7FE1}">
      <dsp:nvSpPr>
        <dsp:cNvPr id="0" name=""/>
        <dsp:cNvSpPr/>
      </dsp:nvSpPr>
      <dsp:spPr>
        <a:xfrm>
          <a:off x="0" y="3421557"/>
          <a:ext cx="4355505" cy="0"/>
        </a:xfrm>
        <a:prstGeom prst="line">
          <a:avLst/>
        </a:prstGeom>
        <a:gradFill rotWithShape="0">
          <a:gsLst>
            <a:gs pos="0">
              <a:schemeClr val="accent4">
                <a:hueOff val="1645434"/>
                <a:satOff val="7132"/>
                <a:lumOff val="4706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1645434"/>
                <a:satOff val="7132"/>
                <a:lumOff val="4706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1645434"/>
                <a:satOff val="7132"/>
                <a:lumOff val="4706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9525" cap="flat" cmpd="sng" algn="ctr">
          <a:solidFill>
            <a:schemeClr val="accent4">
              <a:hueOff val="1645434"/>
              <a:satOff val="7132"/>
              <a:lumOff val="4706"/>
              <a:alphaOff val="0"/>
            </a:schemeClr>
          </a:solidFill>
          <a:prstDash val="solid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531E7FD-FB28-470B-9E33-C5F7068C8E0D}">
      <dsp:nvSpPr>
        <dsp:cNvPr id="0" name=""/>
        <dsp:cNvSpPr/>
      </dsp:nvSpPr>
      <dsp:spPr>
        <a:xfrm>
          <a:off x="0" y="3421557"/>
          <a:ext cx="4355505" cy="1140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noProof="0" dirty="0"/>
            <a:t>Puedes mencionar los beneficios que traerán estos resultados. </a:t>
          </a:r>
        </a:p>
      </dsp:txBody>
      <dsp:txXfrm>
        <a:off x="0" y="3421557"/>
        <a:ext cx="4355505" cy="11405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CE02C-6EC6-4E09-BC2C-9FDED4DE236E}" type="datetimeFigureOut">
              <a:rPr lang="en-US" smtClean="0"/>
              <a:t>7/23/2019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253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05CAA-4E5A-4223-BD55-C5D2841AC9EF}" type="datetimeFigureOut">
              <a:rPr lang="en-US" smtClean="0"/>
              <a:t>7/23/2019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79274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05CAA-4E5A-4223-BD55-C5D2841AC9EF}" type="datetimeFigureOut">
              <a:rPr lang="en-US" smtClean="0"/>
              <a:t>7/23/2019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27003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05CAA-4E5A-4223-BD55-C5D2841AC9EF}" type="datetimeFigureOut">
              <a:rPr lang="en-US" smtClean="0"/>
              <a:t>7/23/2019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757465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05CAA-4E5A-4223-BD55-C5D2841AC9EF}" type="datetimeFigureOut">
              <a:rPr lang="en-US" smtClean="0"/>
              <a:t>7/23/2019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76673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05CAA-4E5A-4223-BD55-C5D2841AC9EF}" type="datetimeFigureOut">
              <a:rPr lang="en-US" smtClean="0"/>
              <a:t>7/23/2019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74282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05CAA-4E5A-4223-BD55-C5D2841AC9EF}" type="datetimeFigureOut">
              <a:rPr lang="en-US" smtClean="0"/>
              <a:t>7/23/2019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05416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75A7A-4A9A-410F-B848-AB998ACC9419}" type="datetimeFigureOut">
              <a:rPr lang="en-US" smtClean="0"/>
              <a:pPr/>
              <a:t>7/23/2019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8964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AA5F3E88-2D66-4D17-B0FA-EA13CB20B2FF}" type="datetimeFigureOut">
              <a:rPr lang="en-US" smtClean="0"/>
              <a:pPr/>
              <a:t>7/23/2019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931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36E1-9596-4E98-8786-4A17C5D29C65}" type="datetimeFigureOut">
              <a:rPr lang="en-US" smtClean="0"/>
              <a:pPr/>
              <a:t>7/23/2019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068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1A55-63BC-4BA2-9538-7DDEADA10621}" type="datetimeFigureOut">
              <a:rPr lang="en-US" smtClean="0"/>
              <a:t>7/23/2019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168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01ABB-8821-4BF5-97A9-E1A66ACAEAA9}" type="datetimeFigureOut">
              <a:rPr lang="en-US" smtClean="0"/>
              <a:pPr/>
              <a:t>7/23/2019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444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7B1C-D4A1-4A4F-A470-80868146AFC5}" type="datetimeFigureOut">
              <a:rPr lang="en-US" smtClean="0"/>
              <a:pPr/>
              <a:t>7/23/2019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536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1D1B9-F39E-471E-80A9-595CAA5664AD}" type="datetimeFigureOut">
              <a:rPr lang="en-US" smtClean="0"/>
              <a:pPr/>
              <a:t>7/23/2019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42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CEABC-E2B9-4606-A74F-CB06AF596887}" type="datetimeFigureOut">
              <a:rPr lang="en-US" smtClean="0"/>
              <a:pPr/>
              <a:t>7/23/2019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636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850A0-01A3-4F4E-AA52-F716A9BFD4EB}" type="datetimeFigureOut">
              <a:rPr lang="en-US" smtClean="0"/>
              <a:pPr/>
              <a:t>7/23/2019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367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11CCA-BB49-46C7-A0E2-F42339750F9A}" type="datetimeFigureOut">
              <a:rPr lang="en-US" smtClean="0"/>
              <a:t>7/23/2019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040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05CAA-4E5A-4223-BD55-C5D2841AC9EF}" type="datetimeFigureOut">
              <a:rPr lang="en-US" smtClean="0"/>
              <a:t>7/23/2019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3312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  <p:sldLayoutId id="2147483942" r:id="rId12"/>
    <p:sldLayoutId id="2147483943" r:id="rId13"/>
    <p:sldLayoutId id="2147483944" r:id="rId14"/>
    <p:sldLayoutId id="2147483945" r:id="rId15"/>
    <p:sldLayoutId id="2147483946" r:id="rId16"/>
    <p:sldLayoutId id="2147483947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5.png"/><Relationship Id="rId9" Type="http://schemas.microsoft.com/office/2007/relationships/diagramDrawing" Target="../diagrams/drawin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15.png"/><Relationship Id="rId9" Type="http://schemas.microsoft.com/office/2007/relationships/diagramDrawing" Target="../diagrams/drawin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89614710-D0F9-4893-9E65-D10255BAA6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894" r="-2" b="4306"/>
          <a:stretch/>
        </p:blipFill>
        <p:spPr>
          <a:xfrm>
            <a:off x="4644526" y="10"/>
            <a:ext cx="7552945" cy="6857990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95D38EC-467D-4F84-8FAA-CAFAA257D8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049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FD3ADC95-CC75-4952-B479-8662488EA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2381B6F-E8B4-40B3-8C4C-2FA5E4B85B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2749475"/>
            <a:ext cx="3739278" cy="1365738"/>
          </a:xfrm>
        </p:spPr>
        <p:txBody>
          <a:bodyPr>
            <a:normAutofit/>
          </a:bodyPr>
          <a:lstStyle/>
          <a:p>
            <a:pPr algn="ctr"/>
            <a:r>
              <a:rPr lang="es-MX" sz="4400" dirty="0"/>
              <a:t>Presentación de Resultados </a:t>
            </a:r>
            <a:endParaRPr lang="en-US" sz="44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8189AA7-41D6-4B9C-A64A-5CFA0FDCFC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323" y="5101298"/>
            <a:ext cx="3739277" cy="1116622"/>
          </a:xfrm>
        </p:spPr>
        <p:txBody>
          <a:bodyPr>
            <a:normAutofit/>
          </a:bodyPr>
          <a:lstStyle/>
          <a:p>
            <a:r>
              <a:rPr lang="es-MX"/>
              <a:t>Mil Formatos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521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6925CD-F320-4E85-833F-79CE4DF16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Introducción</a:t>
            </a:r>
            <a:endParaRPr lang="en-US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F35AEB58-1327-4241-AB68-6789FDE5D6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5404510"/>
              </p:ext>
            </p:extLst>
          </p:nvPr>
        </p:nvGraphicFramePr>
        <p:xfrm>
          <a:off x="159027" y="2133600"/>
          <a:ext cx="11860696" cy="45322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8168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DCA3673-CDE4-40C5-9FA8-F89874CFBA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5756E8F-499C-4533-BBE8-309C3E8D9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0"/>
            <a:ext cx="12192000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FFFD040-32A9-4D2B-86CA-599D030A41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63205CA-B7FF-4C25-A4C8-3BBBCE19D9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4959094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FA369E7-5DD9-4831-9878-2D1738E52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964" y="753230"/>
            <a:ext cx="4136123" cy="1080938"/>
          </a:xfrm>
        </p:spPr>
        <p:txBody>
          <a:bodyPr>
            <a:normAutofit/>
          </a:bodyPr>
          <a:lstStyle/>
          <a:p>
            <a:r>
              <a:rPr lang="es-MX" sz="3200" dirty="0"/>
              <a:t>Objetivos</a:t>
            </a:r>
            <a:endParaRPr lang="en-US" sz="3200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306E3F32-3C1A-4B6E-AF26-8A15A78856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1"/>
            <a:ext cx="4956048" cy="199787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0BE76E86-31E0-4A0D-80AC-EBDCE565EA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970" y="2306103"/>
            <a:ext cx="4121940" cy="2710175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E2DC74A0-4256-4714-890E-C681053B18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9061724"/>
              </p:ext>
            </p:extLst>
          </p:nvPr>
        </p:nvGraphicFramePr>
        <p:xfrm>
          <a:off x="5208636" y="3613"/>
          <a:ext cx="6726394" cy="6854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151520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DCA3673-CDE4-40C5-9FA8-F89874CFBA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5756E8F-499C-4533-BBE8-309C3E8D9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0"/>
            <a:ext cx="12192000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0FFFD040-32A9-4D2B-86CA-599D030A41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63205CA-B7FF-4C25-A4C8-3BBBCE19D9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4959094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099F36C-02AC-428E-A831-6A0CA09CC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710" y="753230"/>
            <a:ext cx="4136123" cy="1080938"/>
          </a:xfrm>
        </p:spPr>
        <p:txBody>
          <a:bodyPr>
            <a:normAutofit/>
          </a:bodyPr>
          <a:lstStyle/>
          <a:p>
            <a:pPr algn="ctr"/>
            <a:r>
              <a:rPr lang="es-MX" dirty="0"/>
              <a:t>Análisis de datos previos </a:t>
            </a:r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06E3F32-3C1A-4B6E-AF26-8A15A78856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1"/>
            <a:ext cx="4956048" cy="199787"/>
          </a:xfrm>
          <a:prstGeom prst="rect">
            <a:avLst/>
          </a:prstGeom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CE7759-C78C-4EC2-996F-D32B9ABF3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3656289" cy="359931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MX" sz="2800" dirty="0"/>
              <a:t>Preferentemente con gráficos, para que la información sea comprendida con más facilidad, presenta el panorama de la situación previa a iniciar con el proyecto o trabajo en el departamento. </a:t>
            </a:r>
            <a:endParaRPr lang="en-US" sz="28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CD0985B-A3AC-4DF6-B66A-8362575C58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76090" y="1665709"/>
            <a:ext cx="6269479" cy="3526581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68857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0">
            <a:extLst>
              <a:ext uri="{FF2B5EF4-FFF2-40B4-BE49-F238E27FC236}">
                <a16:creationId xmlns:a16="http://schemas.microsoft.com/office/drawing/2014/main" id="{8DCA3673-CDE4-40C5-9FA8-F89874CFBA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12">
            <a:extLst>
              <a:ext uri="{FF2B5EF4-FFF2-40B4-BE49-F238E27FC236}">
                <a16:creationId xmlns:a16="http://schemas.microsoft.com/office/drawing/2014/main" id="{95756E8F-499C-4533-BBE8-309C3E8D9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0"/>
            <a:ext cx="12192000" cy="6858000"/>
          </a:xfrm>
          <a:prstGeom prst="rect">
            <a:avLst/>
          </a:prstGeom>
        </p:spPr>
      </p:pic>
      <p:sp>
        <p:nvSpPr>
          <p:cNvPr id="23" name="Rectangle 14">
            <a:extLst>
              <a:ext uri="{FF2B5EF4-FFF2-40B4-BE49-F238E27FC236}">
                <a16:creationId xmlns:a16="http://schemas.microsoft.com/office/drawing/2014/main" id="{0FFFD040-32A9-4D2B-86CA-599D030A41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6">
            <a:extLst>
              <a:ext uri="{FF2B5EF4-FFF2-40B4-BE49-F238E27FC236}">
                <a16:creationId xmlns:a16="http://schemas.microsoft.com/office/drawing/2014/main" id="{863205CA-B7FF-4C25-A4C8-3BBBCE19D9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4959094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0212372-703B-4821-B7A1-4A1D75463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66" y="793188"/>
            <a:ext cx="4832320" cy="1080938"/>
          </a:xfrm>
        </p:spPr>
        <p:txBody>
          <a:bodyPr>
            <a:normAutofit/>
          </a:bodyPr>
          <a:lstStyle/>
          <a:p>
            <a:r>
              <a:rPr lang="es-MX" sz="2800" dirty="0"/>
              <a:t>Análisis de datos posteriores</a:t>
            </a:r>
            <a:endParaRPr lang="en-US" sz="2800" dirty="0"/>
          </a:p>
        </p:txBody>
      </p:sp>
      <p:pic>
        <p:nvPicPr>
          <p:cNvPr id="25" name="Picture 18">
            <a:extLst>
              <a:ext uri="{FF2B5EF4-FFF2-40B4-BE49-F238E27FC236}">
                <a16:creationId xmlns:a16="http://schemas.microsoft.com/office/drawing/2014/main" id="{306E3F32-3C1A-4B6E-AF26-8A15A78856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1"/>
            <a:ext cx="4956048" cy="199787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6637E3E0-9DB6-4E28-B52B-6346A9D213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76090" y="1861630"/>
            <a:ext cx="6269479" cy="3134739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591CCA66-32BB-4B1D-B460-5BD44E0462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4920232"/>
              </p:ext>
            </p:extLst>
          </p:nvPr>
        </p:nvGraphicFramePr>
        <p:xfrm>
          <a:off x="123730" y="2170028"/>
          <a:ext cx="4355505" cy="45620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802709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8">
            <a:extLst>
              <a:ext uri="{FF2B5EF4-FFF2-40B4-BE49-F238E27FC236}">
                <a16:creationId xmlns:a16="http://schemas.microsoft.com/office/drawing/2014/main" id="{3E65D7FA-E76C-4BC3-A429-CF64BC367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D42811E-CDED-4FD1-90FF-EC491E8AF3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327" r="3227" b="-1"/>
          <a:stretch/>
        </p:blipFill>
        <p:spPr>
          <a:xfrm>
            <a:off x="20" y="-1"/>
            <a:ext cx="12191980" cy="6858001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5D59EF-03D3-4163-B6D4-53D9794E6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2116667"/>
            <a:ext cx="10439400" cy="3793206"/>
          </a:xfrm>
          <a:prstGeom prst="rect">
            <a:avLst/>
          </a:prstGeom>
          <a:solidFill>
            <a:schemeClr val="bg1">
              <a:lumMod val="95000"/>
              <a:lumOff val="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7" name="Picture 12">
            <a:extLst>
              <a:ext uri="{FF2B5EF4-FFF2-40B4-BE49-F238E27FC236}">
                <a16:creationId xmlns:a16="http://schemas.microsoft.com/office/drawing/2014/main" id="{380EB636-0E64-447B-A436-048680F7A7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sp>
        <p:nvSpPr>
          <p:cNvPr id="28" name="Rectangle 14">
            <a:extLst>
              <a:ext uri="{FF2B5EF4-FFF2-40B4-BE49-F238E27FC236}">
                <a16:creationId xmlns:a16="http://schemas.microsoft.com/office/drawing/2014/main" id="{F17C02A3-BE2B-433D-BD66-594309B83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5B9D2CF-9AC5-4C28-BE5A-96CFC3F01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r>
              <a:rPr lang="es-MX"/>
              <a:t>Conclusiones y recomendaciones</a:t>
            </a:r>
            <a:endParaRPr lang="es-MX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708FE891-AFAF-4FF5-8C1D-137322CDF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E9294641-47B5-4630-8E7D-094CDF5638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A6CB0E-7462-4908-A062-1BFE67C4E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745" y="2336873"/>
            <a:ext cx="10139437" cy="3395060"/>
          </a:xfrm>
        </p:spPr>
        <p:txBody>
          <a:bodyPr anchor="ctr">
            <a:normAutofit/>
          </a:bodyPr>
          <a:lstStyle/>
          <a:p>
            <a:r>
              <a:rPr lang="es-MX" dirty="0"/>
              <a:t>Brinda retroalimentación al final de la presentación. </a:t>
            </a:r>
          </a:p>
          <a:p>
            <a:r>
              <a:rPr lang="es-MX" dirty="0"/>
              <a:t>Incluso puedes considerar un tiempo para preguntas y respuestas. </a:t>
            </a:r>
          </a:p>
        </p:txBody>
      </p:sp>
    </p:spTree>
    <p:extLst>
      <p:ext uri="{BB962C8B-B14F-4D97-AF65-F5344CB8AC3E}">
        <p14:creationId xmlns:p14="http://schemas.microsoft.com/office/powerpoint/2010/main" val="986658281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Verde amarillo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198</Words>
  <Application>Microsoft Office PowerPoint</Application>
  <PresentationFormat>Panorámica</PresentationFormat>
  <Paragraphs>21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Trebuchet MS</vt:lpstr>
      <vt:lpstr>Berlín</vt:lpstr>
      <vt:lpstr>Presentación de Resultados </vt:lpstr>
      <vt:lpstr>Introducción</vt:lpstr>
      <vt:lpstr>Objetivos</vt:lpstr>
      <vt:lpstr>Análisis de datos previos </vt:lpstr>
      <vt:lpstr>Análisis de datos posteriores</vt:lpstr>
      <vt:lpstr>Conclusiones y recomendaciones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Resultados</dc:title>
  <dc:creator>Cecilia Orozco</dc:creator>
  <cp:lastModifiedBy>Cecilia Orozco</cp:lastModifiedBy>
  <cp:revision>2</cp:revision>
  <dcterms:created xsi:type="dcterms:W3CDTF">2019-07-23T05:26:42Z</dcterms:created>
  <dcterms:modified xsi:type="dcterms:W3CDTF">2019-07-23T05:38:58Z</dcterms:modified>
</cp:coreProperties>
</file>