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758D"/>
    <a:srgbClr val="FCDCF6"/>
    <a:srgbClr val="F9A1F9"/>
    <a:srgbClr val="F7ABE9"/>
    <a:srgbClr val="F5F5F5"/>
    <a:srgbClr val="47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27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1"/>
            </a:lvl1pPr>
            <a:lvl2pPr marL="342904" indent="0" algn="ctr">
              <a:buNone/>
              <a:defRPr sz="1500"/>
            </a:lvl2pPr>
            <a:lvl3pPr marL="685809" indent="0" algn="ctr">
              <a:buNone/>
              <a:defRPr sz="1349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7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15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12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94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94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8159050"/>
            <a:ext cx="5915025" cy="2666999"/>
          </a:xfrm>
        </p:spPr>
        <p:txBody>
          <a:bodyPr/>
          <a:lstStyle>
            <a:lvl1pPr marL="0" indent="0">
              <a:buNone/>
              <a:defRPr sz="1801">
                <a:solidFill>
                  <a:schemeClr val="tx1"/>
                </a:solidFill>
              </a:defRPr>
            </a:lvl1pPr>
            <a:lvl2pPr marL="3429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9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78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18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6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4" indent="0">
              <a:buNone/>
              <a:defRPr sz="1500" b="1"/>
            </a:lvl2pPr>
            <a:lvl3pPr marL="685809" indent="0">
              <a:buNone/>
              <a:defRPr sz="1349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7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8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4" indent="0">
              <a:buNone/>
              <a:defRPr sz="1500" b="1"/>
            </a:lvl2pPr>
            <a:lvl3pPr marL="685809" indent="0">
              <a:buNone/>
              <a:defRPr sz="1349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7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8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97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05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60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7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4" indent="0">
              <a:buNone/>
              <a:defRPr sz="1051"/>
            </a:lvl2pPr>
            <a:lvl3pPr marL="685809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7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5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7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4" indent="0">
              <a:buNone/>
              <a:defRPr sz="2100"/>
            </a:lvl2pPr>
            <a:lvl3pPr marL="685809" indent="0">
              <a:buNone/>
              <a:defRPr sz="1801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7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4" indent="0">
              <a:buNone/>
              <a:defRPr sz="1051"/>
            </a:lvl2pPr>
            <a:lvl3pPr marL="685809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7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01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649116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D3977-696E-4E20-B7E7-A1C9B7F7AF72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11300182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B9634-0371-4116-87CD-C48C6741F0F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46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9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3" indent="-171453" algn="l" defTabSz="6858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7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857260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4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70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1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904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809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7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5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77045C-DAED-41F1-889A-4CBD171F72B7}"/>
              </a:ext>
            </a:extLst>
          </p:cNvPr>
          <p:cNvSpPr/>
          <p:nvPr/>
        </p:nvSpPr>
        <p:spPr>
          <a:xfrm>
            <a:off x="-2" y="5083324"/>
            <a:ext cx="6858002" cy="2014295"/>
          </a:xfrm>
          <a:prstGeom prst="rect">
            <a:avLst/>
          </a:prstGeom>
          <a:solidFill>
            <a:srgbClr val="FCDCF6"/>
          </a:solidFill>
          <a:ln w="25400">
            <a:noFill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1" dirty="0">
              <a:solidFill>
                <a:srgbClr val="00B0F0"/>
              </a:solidFill>
            </a:endParaRP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BDB661AD-8C72-4B18-AAE8-B5AFC688CB68}"/>
              </a:ext>
            </a:extLst>
          </p:cNvPr>
          <p:cNvSpPr/>
          <p:nvPr/>
        </p:nvSpPr>
        <p:spPr>
          <a:xfrm>
            <a:off x="368392" y="522936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A9C872FB-4679-4408-B1F3-20CFF4863664}"/>
              </a:ext>
            </a:extLst>
          </p:cNvPr>
          <p:cNvSpPr/>
          <p:nvPr/>
        </p:nvSpPr>
        <p:spPr>
          <a:xfrm>
            <a:off x="44396" y="5655560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A9AB19CB-B322-45DE-B045-EC6A0A3483EB}"/>
              </a:ext>
            </a:extLst>
          </p:cNvPr>
          <p:cNvSpPr/>
          <p:nvPr/>
        </p:nvSpPr>
        <p:spPr>
          <a:xfrm>
            <a:off x="368680" y="598834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5017CE7-AD39-448F-ADB7-EE98157192E0}"/>
              </a:ext>
            </a:extLst>
          </p:cNvPr>
          <p:cNvSpPr/>
          <p:nvPr/>
        </p:nvSpPr>
        <p:spPr>
          <a:xfrm>
            <a:off x="44396" y="627162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5C7E5E88-0824-4BD9-B2DF-1FA41F69A8F6}"/>
              </a:ext>
            </a:extLst>
          </p:cNvPr>
          <p:cNvSpPr/>
          <p:nvPr/>
        </p:nvSpPr>
        <p:spPr>
          <a:xfrm>
            <a:off x="368680" y="6667120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D6982DF3-AEF1-44C0-94F1-DE32803EC7D4}"/>
              </a:ext>
            </a:extLst>
          </p:cNvPr>
          <p:cNvSpPr/>
          <p:nvPr/>
        </p:nvSpPr>
        <p:spPr>
          <a:xfrm>
            <a:off x="691814" y="627162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79887885-727F-47BE-821E-C35A65E21F5B}"/>
              </a:ext>
            </a:extLst>
          </p:cNvPr>
          <p:cNvSpPr/>
          <p:nvPr/>
        </p:nvSpPr>
        <p:spPr>
          <a:xfrm>
            <a:off x="691814" y="567431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5204CF81-2ECF-4495-BF83-D92AC514B78E}"/>
              </a:ext>
            </a:extLst>
          </p:cNvPr>
          <p:cNvSpPr/>
          <p:nvPr/>
        </p:nvSpPr>
        <p:spPr>
          <a:xfrm>
            <a:off x="687944" y="688498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5A19BED8-8FC4-4162-AB57-D32FC3D73D97}"/>
              </a:ext>
            </a:extLst>
          </p:cNvPr>
          <p:cNvSpPr/>
          <p:nvPr/>
        </p:nvSpPr>
        <p:spPr>
          <a:xfrm>
            <a:off x="49982" y="688498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6" name="Grupo 45">
            <a:extLst>
              <a:ext uri="{FF2B5EF4-FFF2-40B4-BE49-F238E27FC236}">
                <a16:creationId xmlns:a16="http://schemas.microsoft.com/office/drawing/2014/main" id="{B4A69E7D-E771-4576-8056-64F0A222F7CD}"/>
              </a:ext>
            </a:extLst>
          </p:cNvPr>
          <p:cNvGrpSpPr/>
          <p:nvPr/>
        </p:nvGrpSpPr>
        <p:grpSpPr>
          <a:xfrm>
            <a:off x="2598532" y="5655641"/>
            <a:ext cx="755418" cy="1305338"/>
            <a:chOff x="1325906" y="5503241"/>
            <a:chExt cx="755418" cy="1305338"/>
          </a:xfrm>
        </p:grpSpPr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DF549642-BEFC-4DD6-A252-6338E5BE623C}"/>
                </a:ext>
              </a:extLst>
            </p:cNvPr>
            <p:cNvSpPr/>
            <p:nvPr/>
          </p:nvSpPr>
          <p:spPr>
            <a:xfrm>
              <a:off x="1325906" y="5503241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C5D2669E-E2EC-4AF8-B3B1-105359BA7130}"/>
                </a:ext>
              </a:extLst>
            </p:cNvPr>
            <p:cNvSpPr/>
            <p:nvPr/>
          </p:nvSpPr>
          <p:spPr>
            <a:xfrm>
              <a:off x="1650190" y="5819986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ABEA5FE2-0894-4B1F-B65D-3939BC08D3A0}"/>
                </a:ext>
              </a:extLst>
            </p:cNvPr>
            <p:cNvSpPr/>
            <p:nvPr/>
          </p:nvSpPr>
          <p:spPr>
            <a:xfrm>
              <a:off x="1325906" y="6103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Elipse 40">
              <a:extLst>
                <a:ext uri="{FF2B5EF4-FFF2-40B4-BE49-F238E27FC236}">
                  <a16:creationId xmlns:a16="http://schemas.microsoft.com/office/drawing/2014/main" id="{8968B64E-FA77-4385-AF21-3ED98E87A1AE}"/>
                </a:ext>
              </a:extLst>
            </p:cNvPr>
            <p:cNvSpPr/>
            <p:nvPr/>
          </p:nvSpPr>
          <p:spPr>
            <a:xfrm>
              <a:off x="1650190" y="648271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Elipse 41">
              <a:extLst>
                <a:ext uri="{FF2B5EF4-FFF2-40B4-BE49-F238E27FC236}">
                  <a16:creationId xmlns:a16="http://schemas.microsoft.com/office/drawing/2014/main" id="{9AA6D5B6-2EFD-4339-A162-55C4DCFC4818}"/>
                </a:ext>
              </a:extLst>
            </p:cNvPr>
            <p:cNvSpPr/>
            <p:nvPr/>
          </p:nvSpPr>
          <p:spPr>
            <a:xfrm>
              <a:off x="1973324" y="6103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Elipse 42">
              <a:extLst>
                <a:ext uri="{FF2B5EF4-FFF2-40B4-BE49-F238E27FC236}">
                  <a16:creationId xmlns:a16="http://schemas.microsoft.com/office/drawing/2014/main" id="{00C231F9-A276-4B24-AF19-FB155F39AF69}"/>
                </a:ext>
              </a:extLst>
            </p:cNvPr>
            <p:cNvSpPr/>
            <p:nvPr/>
          </p:nvSpPr>
          <p:spPr>
            <a:xfrm>
              <a:off x="1973324" y="550595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Elipse 43">
              <a:extLst>
                <a:ext uri="{FF2B5EF4-FFF2-40B4-BE49-F238E27FC236}">
                  <a16:creationId xmlns:a16="http://schemas.microsoft.com/office/drawing/2014/main" id="{4A68A148-9B6B-475B-8F97-F16A11FA23C0}"/>
                </a:ext>
              </a:extLst>
            </p:cNvPr>
            <p:cNvSpPr/>
            <p:nvPr/>
          </p:nvSpPr>
          <p:spPr>
            <a:xfrm>
              <a:off x="1969454" y="670057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6CA8014C-2E85-4ACB-B812-C60BF7D85A4D}"/>
                </a:ext>
              </a:extLst>
            </p:cNvPr>
            <p:cNvSpPr/>
            <p:nvPr/>
          </p:nvSpPr>
          <p:spPr>
            <a:xfrm>
              <a:off x="1331492" y="670057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1A8BED9E-2FA9-4740-91B6-4A947BF619DB}"/>
              </a:ext>
            </a:extLst>
          </p:cNvPr>
          <p:cNvGrpSpPr/>
          <p:nvPr/>
        </p:nvGrpSpPr>
        <p:grpSpPr>
          <a:xfrm>
            <a:off x="1109340" y="5655641"/>
            <a:ext cx="755418" cy="1305338"/>
            <a:chOff x="1325906" y="5503241"/>
            <a:chExt cx="755418" cy="1305338"/>
          </a:xfrm>
        </p:grpSpPr>
        <p:sp>
          <p:nvSpPr>
            <p:cNvPr id="48" name="Elipse 47">
              <a:extLst>
                <a:ext uri="{FF2B5EF4-FFF2-40B4-BE49-F238E27FC236}">
                  <a16:creationId xmlns:a16="http://schemas.microsoft.com/office/drawing/2014/main" id="{BFD75264-E35A-442B-A899-70C696CB2F08}"/>
                </a:ext>
              </a:extLst>
            </p:cNvPr>
            <p:cNvSpPr/>
            <p:nvPr/>
          </p:nvSpPr>
          <p:spPr>
            <a:xfrm>
              <a:off x="1325906" y="5503241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Elipse 48">
              <a:extLst>
                <a:ext uri="{FF2B5EF4-FFF2-40B4-BE49-F238E27FC236}">
                  <a16:creationId xmlns:a16="http://schemas.microsoft.com/office/drawing/2014/main" id="{C779635E-59BF-4179-B4E2-0097E87C06F9}"/>
                </a:ext>
              </a:extLst>
            </p:cNvPr>
            <p:cNvSpPr/>
            <p:nvPr/>
          </p:nvSpPr>
          <p:spPr>
            <a:xfrm>
              <a:off x="1650190" y="5819986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Elipse 49">
              <a:extLst>
                <a:ext uri="{FF2B5EF4-FFF2-40B4-BE49-F238E27FC236}">
                  <a16:creationId xmlns:a16="http://schemas.microsoft.com/office/drawing/2014/main" id="{BB589CB8-8DBA-44DF-8892-4BE839B612EA}"/>
                </a:ext>
              </a:extLst>
            </p:cNvPr>
            <p:cNvSpPr/>
            <p:nvPr/>
          </p:nvSpPr>
          <p:spPr>
            <a:xfrm>
              <a:off x="1325906" y="6103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Elipse 50">
              <a:extLst>
                <a:ext uri="{FF2B5EF4-FFF2-40B4-BE49-F238E27FC236}">
                  <a16:creationId xmlns:a16="http://schemas.microsoft.com/office/drawing/2014/main" id="{224DABE9-EA3D-4D21-BD1F-9CE11E9CD768}"/>
                </a:ext>
              </a:extLst>
            </p:cNvPr>
            <p:cNvSpPr/>
            <p:nvPr/>
          </p:nvSpPr>
          <p:spPr>
            <a:xfrm>
              <a:off x="1650190" y="648271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Elipse 51">
              <a:extLst>
                <a:ext uri="{FF2B5EF4-FFF2-40B4-BE49-F238E27FC236}">
                  <a16:creationId xmlns:a16="http://schemas.microsoft.com/office/drawing/2014/main" id="{B122A940-2080-496E-AF8C-5B6FFF3C7442}"/>
                </a:ext>
              </a:extLst>
            </p:cNvPr>
            <p:cNvSpPr/>
            <p:nvPr/>
          </p:nvSpPr>
          <p:spPr>
            <a:xfrm>
              <a:off x="1973324" y="6103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Elipse 52">
              <a:extLst>
                <a:ext uri="{FF2B5EF4-FFF2-40B4-BE49-F238E27FC236}">
                  <a16:creationId xmlns:a16="http://schemas.microsoft.com/office/drawing/2014/main" id="{D09A4B50-3841-4869-A93E-3B8E86BA57D2}"/>
                </a:ext>
              </a:extLst>
            </p:cNvPr>
            <p:cNvSpPr/>
            <p:nvPr/>
          </p:nvSpPr>
          <p:spPr>
            <a:xfrm>
              <a:off x="1973324" y="550595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Elipse 53">
              <a:extLst>
                <a:ext uri="{FF2B5EF4-FFF2-40B4-BE49-F238E27FC236}">
                  <a16:creationId xmlns:a16="http://schemas.microsoft.com/office/drawing/2014/main" id="{A3C25311-551D-4122-BAAA-4CADDA598948}"/>
                </a:ext>
              </a:extLst>
            </p:cNvPr>
            <p:cNvSpPr/>
            <p:nvPr/>
          </p:nvSpPr>
          <p:spPr>
            <a:xfrm>
              <a:off x="1969454" y="670057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E75C4D7C-BF9E-470F-B0D3-B33B471E1D39}"/>
                </a:ext>
              </a:extLst>
            </p:cNvPr>
            <p:cNvSpPr/>
            <p:nvPr/>
          </p:nvSpPr>
          <p:spPr>
            <a:xfrm>
              <a:off x="1331492" y="670057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761EB358-7732-42D8-9A87-468CB2A7774F}"/>
              </a:ext>
            </a:extLst>
          </p:cNvPr>
          <p:cNvGrpSpPr/>
          <p:nvPr/>
        </p:nvGrpSpPr>
        <p:grpSpPr>
          <a:xfrm>
            <a:off x="3665333" y="5656998"/>
            <a:ext cx="755418" cy="1305338"/>
            <a:chOff x="1325906" y="5503241"/>
            <a:chExt cx="755418" cy="1305338"/>
          </a:xfrm>
        </p:grpSpPr>
        <p:sp>
          <p:nvSpPr>
            <p:cNvPr id="57" name="Elipse 56">
              <a:extLst>
                <a:ext uri="{FF2B5EF4-FFF2-40B4-BE49-F238E27FC236}">
                  <a16:creationId xmlns:a16="http://schemas.microsoft.com/office/drawing/2014/main" id="{D0C2E619-95DB-4B57-87AC-3FFC604554AD}"/>
                </a:ext>
              </a:extLst>
            </p:cNvPr>
            <p:cNvSpPr/>
            <p:nvPr/>
          </p:nvSpPr>
          <p:spPr>
            <a:xfrm>
              <a:off x="1325906" y="5503241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Elipse 57">
              <a:extLst>
                <a:ext uri="{FF2B5EF4-FFF2-40B4-BE49-F238E27FC236}">
                  <a16:creationId xmlns:a16="http://schemas.microsoft.com/office/drawing/2014/main" id="{264E542C-67D1-487C-BF4A-59EF6EC7BA25}"/>
                </a:ext>
              </a:extLst>
            </p:cNvPr>
            <p:cNvSpPr/>
            <p:nvPr/>
          </p:nvSpPr>
          <p:spPr>
            <a:xfrm>
              <a:off x="1650190" y="5819986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Elipse 58">
              <a:extLst>
                <a:ext uri="{FF2B5EF4-FFF2-40B4-BE49-F238E27FC236}">
                  <a16:creationId xmlns:a16="http://schemas.microsoft.com/office/drawing/2014/main" id="{E83A3BC0-B698-473C-9BB8-F649AE1C7541}"/>
                </a:ext>
              </a:extLst>
            </p:cNvPr>
            <p:cNvSpPr/>
            <p:nvPr/>
          </p:nvSpPr>
          <p:spPr>
            <a:xfrm>
              <a:off x="1325906" y="6103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Elipse 59">
              <a:extLst>
                <a:ext uri="{FF2B5EF4-FFF2-40B4-BE49-F238E27FC236}">
                  <a16:creationId xmlns:a16="http://schemas.microsoft.com/office/drawing/2014/main" id="{B83BEAD1-2298-495D-AADF-9484A1753311}"/>
                </a:ext>
              </a:extLst>
            </p:cNvPr>
            <p:cNvSpPr/>
            <p:nvPr/>
          </p:nvSpPr>
          <p:spPr>
            <a:xfrm>
              <a:off x="1650190" y="648271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Elipse 60">
              <a:extLst>
                <a:ext uri="{FF2B5EF4-FFF2-40B4-BE49-F238E27FC236}">
                  <a16:creationId xmlns:a16="http://schemas.microsoft.com/office/drawing/2014/main" id="{0B690771-627D-4658-9670-44B2BBE0DD82}"/>
                </a:ext>
              </a:extLst>
            </p:cNvPr>
            <p:cNvSpPr/>
            <p:nvPr/>
          </p:nvSpPr>
          <p:spPr>
            <a:xfrm>
              <a:off x="1973324" y="6103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Elipse 61">
              <a:extLst>
                <a:ext uri="{FF2B5EF4-FFF2-40B4-BE49-F238E27FC236}">
                  <a16:creationId xmlns:a16="http://schemas.microsoft.com/office/drawing/2014/main" id="{8378D4B2-1AAB-474E-A994-4984FAF43652}"/>
                </a:ext>
              </a:extLst>
            </p:cNvPr>
            <p:cNvSpPr/>
            <p:nvPr/>
          </p:nvSpPr>
          <p:spPr>
            <a:xfrm>
              <a:off x="1973324" y="550595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Elipse 62">
              <a:extLst>
                <a:ext uri="{FF2B5EF4-FFF2-40B4-BE49-F238E27FC236}">
                  <a16:creationId xmlns:a16="http://schemas.microsoft.com/office/drawing/2014/main" id="{9F778890-1C77-426E-A2C6-87F60ED5E2C1}"/>
                </a:ext>
              </a:extLst>
            </p:cNvPr>
            <p:cNvSpPr/>
            <p:nvPr/>
          </p:nvSpPr>
          <p:spPr>
            <a:xfrm>
              <a:off x="1969454" y="670057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Elipse 63">
              <a:extLst>
                <a:ext uri="{FF2B5EF4-FFF2-40B4-BE49-F238E27FC236}">
                  <a16:creationId xmlns:a16="http://schemas.microsoft.com/office/drawing/2014/main" id="{E1422194-315E-4B88-9825-D9B857866996}"/>
                </a:ext>
              </a:extLst>
            </p:cNvPr>
            <p:cNvSpPr/>
            <p:nvPr/>
          </p:nvSpPr>
          <p:spPr>
            <a:xfrm>
              <a:off x="1331492" y="670057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62B78900-B856-4940-93AD-54F15E44195D}"/>
              </a:ext>
            </a:extLst>
          </p:cNvPr>
          <p:cNvGrpSpPr/>
          <p:nvPr/>
        </p:nvGrpSpPr>
        <p:grpSpPr>
          <a:xfrm>
            <a:off x="4795015" y="5630707"/>
            <a:ext cx="755418" cy="1305338"/>
            <a:chOff x="1325906" y="5503241"/>
            <a:chExt cx="755418" cy="1305338"/>
          </a:xfrm>
        </p:grpSpPr>
        <p:sp>
          <p:nvSpPr>
            <p:cNvPr id="66" name="Elipse 65">
              <a:extLst>
                <a:ext uri="{FF2B5EF4-FFF2-40B4-BE49-F238E27FC236}">
                  <a16:creationId xmlns:a16="http://schemas.microsoft.com/office/drawing/2014/main" id="{1F3AAAA7-EE71-4900-9A8C-6BECC77DE92F}"/>
                </a:ext>
              </a:extLst>
            </p:cNvPr>
            <p:cNvSpPr/>
            <p:nvPr/>
          </p:nvSpPr>
          <p:spPr>
            <a:xfrm>
              <a:off x="1325906" y="5503241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Elipse 66">
              <a:extLst>
                <a:ext uri="{FF2B5EF4-FFF2-40B4-BE49-F238E27FC236}">
                  <a16:creationId xmlns:a16="http://schemas.microsoft.com/office/drawing/2014/main" id="{55E27073-AF1B-47A8-B6FE-A3BA7A48AA01}"/>
                </a:ext>
              </a:extLst>
            </p:cNvPr>
            <p:cNvSpPr/>
            <p:nvPr/>
          </p:nvSpPr>
          <p:spPr>
            <a:xfrm>
              <a:off x="1650190" y="5819986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Elipse 67">
              <a:extLst>
                <a:ext uri="{FF2B5EF4-FFF2-40B4-BE49-F238E27FC236}">
                  <a16:creationId xmlns:a16="http://schemas.microsoft.com/office/drawing/2014/main" id="{36F232F8-EBA1-460D-8DB9-3EBA7767FD6B}"/>
                </a:ext>
              </a:extLst>
            </p:cNvPr>
            <p:cNvSpPr/>
            <p:nvPr/>
          </p:nvSpPr>
          <p:spPr>
            <a:xfrm>
              <a:off x="1325906" y="6103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Elipse 68">
              <a:extLst>
                <a:ext uri="{FF2B5EF4-FFF2-40B4-BE49-F238E27FC236}">
                  <a16:creationId xmlns:a16="http://schemas.microsoft.com/office/drawing/2014/main" id="{E39C0D05-9966-4CBF-A45F-6055CFE1C41E}"/>
                </a:ext>
              </a:extLst>
            </p:cNvPr>
            <p:cNvSpPr/>
            <p:nvPr/>
          </p:nvSpPr>
          <p:spPr>
            <a:xfrm>
              <a:off x="1650190" y="648271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Elipse 69">
              <a:extLst>
                <a:ext uri="{FF2B5EF4-FFF2-40B4-BE49-F238E27FC236}">
                  <a16:creationId xmlns:a16="http://schemas.microsoft.com/office/drawing/2014/main" id="{EB9A3AC0-4280-4526-AB45-AE5D9B16348E}"/>
                </a:ext>
              </a:extLst>
            </p:cNvPr>
            <p:cNvSpPr/>
            <p:nvPr/>
          </p:nvSpPr>
          <p:spPr>
            <a:xfrm>
              <a:off x="1973324" y="6103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Elipse 70">
              <a:extLst>
                <a:ext uri="{FF2B5EF4-FFF2-40B4-BE49-F238E27FC236}">
                  <a16:creationId xmlns:a16="http://schemas.microsoft.com/office/drawing/2014/main" id="{19BC4BF9-A6DB-4562-9873-2B424366C37D}"/>
                </a:ext>
              </a:extLst>
            </p:cNvPr>
            <p:cNvSpPr/>
            <p:nvPr/>
          </p:nvSpPr>
          <p:spPr>
            <a:xfrm>
              <a:off x="1973324" y="550595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Elipse 71">
              <a:extLst>
                <a:ext uri="{FF2B5EF4-FFF2-40B4-BE49-F238E27FC236}">
                  <a16:creationId xmlns:a16="http://schemas.microsoft.com/office/drawing/2014/main" id="{EA1D7282-4CC3-41B7-86B9-5F9DDDE22F30}"/>
                </a:ext>
              </a:extLst>
            </p:cNvPr>
            <p:cNvSpPr/>
            <p:nvPr/>
          </p:nvSpPr>
          <p:spPr>
            <a:xfrm>
              <a:off x="1969454" y="670057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Elipse 72">
              <a:extLst>
                <a:ext uri="{FF2B5EF4-FFF2-40B4-BE49-F238E27FC236}">
                  <a16:creationId xmlns:a16="http://schemas.microsoft.com/office/drawing/2014/main" id="{872C81D2-EEF4-49D9-9E78-F26E567FB40E}"/>
                </a:ext>
              </a:extLst>
            </p:cNvPr>
            <p:cNvSpPr/>
            <p:nvPr/>
          </p:nvSpPr>
          <p:spPr>
            <a:xfrm>
              <a:off x="1331492" y="670057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842B8432-1884-4410-BABD-2E09F347841D}"/>
              </a:ext>
            </a:extLst>
          </p:cNvPr>
          <p:cNvGrpSpPr/>
          <p:nvPr/>
        </p:nvGrpSpPr>
        <p:grpSpPr>
          <a:xfrm>
            <a:off x="5877856" y="5622687"/>
            <a:ext cx="755418" cy="1305338"/>
            <a:chOff x="1325906" y="5503241"/>
            <a:chExt cx="755418" cy="1305338"/>
          </a:xfrm>
        </p:grpSpPr>
        <p:sp>
          <p:nvSpPr>
            <p:cNvPr id="75" name="Elipse 74">
              <a:extLst>
                <a:ext uri="{FF2B5EF4-FFF2-40B4-BE49-F238E27FC236}">
                  <a16:creationId xmlns:a16="http://schemas.microsoft.com/office/drawing/2014/main" id="{357AA4B0-3A0C-4A68-83D2-B9C54417EC68}"/>
                </a:ext>
              </a:extLst>
            </p:cNvPr>
            <p:cNvSpPr/>
            <p:nvPr/>
          </p:nvSpPr>
          <p:spPr>
            <a:xfrm>
              <a:off x="1325906" y="5503241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Elipse 75">
              <a:extLst>
                <a:ext uri="{FF2B5EF4-FFF2-40B4-BE49-F238E27FC236}">
                  <a16:creationId xmlns:a16="http://schemas.microsoft.com/office/drawing/2014/main" id="{0E0F9078-E3E9-4BF9-A957-B69951E5D52A}"/>
                </a:ext>
              </a:extLst>
            </p:cNvPr>
            <p:cNvSpPr/>
            <p:nvPr/>
          </p:nvSpPr>
          <p:spPr>
            <a:xfrm>
              <a:off x="1650190" y="5819986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Elipse 76">
              <a:extLst>
                <a:ext uri="{FF2B5EF4-FFF2-40B4-BE49-F238E27FC236}">
                  <a16:creationId xmlns:a16="http://schemas.microsoft.com/office/drawing/2014/main" id="{EFB6E2A2-F347-4F76-B5DD-1198F0B45BC9}"/>
                </a:ext>
              </a:extLst>
            </p:cNvPr>
            <p:cNvSpPr/>
            <p:nvPr/>
          </p:nvSpPr>
          <p:spPr>
            <a:xfrm>
              <a:off x="1325906" y="6103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Elipse 77">
              <a:extLst>
                <a:ext uri="{FF2B5EF4-FFF2-40B4-BE49-F238E27FC236}">
                  <a16:creationId xmlns:a16="http://schemas.microsoft.com/office/drawing/2014/main" id="{3CBC3C65-E0AF-4552-B741-A8EBABF775DB}"/>
                </a:ext>
              </a:extLst>
            </p:cNvPr>
            <p:cNvSpPr/>
            <p:nvPr/>
          </p:nvSpPr>
          <p:spPr>
            <a:xfrm>
              <a:off x="1650190" y="648271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Elipse 78">
              <a:extLst>
                <a:ext uri="{FF2B5EF4-FFF2-40B4-BE49-F238E27FC236}">
                  <a16:creationId xmlns:a16="http://schemas.microsoft.com/office/drawing/2014/main" id="{FEA13BF6-12FC-45D3-8372-12F2E29C2E81}"/>
                </a:ext>
              </a:extLst>
            </p:cNvPr>
            <p:cNvSpPr/>
            <p:nvPr/>
          </p:nvSpPr>
          <p:spPr>
            <a:xfrm>
              <a:off x="1973324" y="6103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Elipse 79">
              <a:extLst>
                <a:ext uri="{FF2B5EF4-FFF2-40B4-BE49-F238E27FC236}">
                  <a16:creationId xmlns:a16="http://schemas.microsoft.com/office/drawing/2014/main" id="{B1B0DF0D-5C1C-4645-987A-BD0D5C52798D}"/>
                </a:ext>
              </a:extLst>
            </p:cNvPr>
            <p:cNvSpPr/>
            <p:nvPr/>
          </p:nvSpPr>
          <p:spPr>
            <a:xfrm>
              <a:off x="1973324" y="550595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Elipse 80">
              <a:extLst>
                <a:ext uri="{FF2B5EF4-FFF2-40B4-BE49-F238E27FC236}">
                  <a16:creationId xmlns:a16="http://schemas.microsoft.com/office/drawing/2014/main" id="{793F624F-5D37-4EFB-8481-E401F86C24B2}"/>
                </a:ext>
              </a:extLst>
            </p:cNvPr>
            <p:cNvSpPr/>
            <p:nvPr/>
          </p:nvSpPr>
          <p:spPr>
            <a:xfrm>
              <a:off x="1969454" y="670057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Elipse 81">
              <a:extLst>
                <a:ext uri="{FF2B5EF4-FFF2-40B4-BE49-F238E27FC236}">
                  <a16:creationId xmlns:a16="http://schemas.microsoft.com/office/drawing/2014/main" id="{24613D43-D949-4575-9298-3DC25059538F}"/>
                </a:ext>
              </a:extLst>
            </p:cNvPr>
            <p:cNvSpPr/>
            <p:nvPr/>
          </p:nvSpPr>
          <p:spPr>
            <a:xfrm>
              <a:off x="1331492" y="670057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3" name="Elipse 82">
            <a:extLst>
              <a:ext uri="{FF2B5EF4-FFF2-40B4-BE49-F238E27FC236}">
                <a16:creationId xmlns:a16="http://schemas.microsoft.com/office/drawing/2014/main" id="{B037ABB4-8EAF-4D23-B064-E5507B468D01}"/>
              </a:ext>
            </a:extLst>
          </p:cNvPr>
          <p:cNvSpPr/>
          <p:nvPr/>
        </p:nvSpPr>
        <p:spPr>
          <a:xfrm>
            <a:off x="923126" y="522936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Elipse 83">
            <a:extLst>
              <a:ext uri="{FF2B5EF4-FFF2-40B4-BE49-F238E27FC236}">
                <a16:creationId xmlns:a16="http://schemas.microsoft.com/office/drawing/2014/main" id="{8703EAA3-B9E8-40CE-A671-8810EBC79EF2}"/>
              </a:ext>
            </a:extLst>
          </p:cNvPr>
          <p:cNvSpPr/>
          <p:nvPr/>
        </p:nvSpPr>
        <p:spPr>
          <a:xfrm>
            <a:off x="1402081" y="524762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Elipse 84">
            <a:extLst>
              <a:ext uri="{FF2B5EF4-FFF2-40B4-BE49-F238E27FC236}">
                <a16:creationId xmlns:a16="http://schemas.microsoft.com/office/drawing/2014/main" id="{FC00A3A2-4DBA-4EAE-A75A-4E6DD8340CFD}"/>
              </a:ext>
            </a:extLst>
          </p:cNvPr>
          <p:cNvSpPr/>
          <p:nvPr/>
        </p:nvSpPr>
        <p:spPr>
          <a:xfrm>
            <a:off x="1956815" y="524679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Elipse 85">
            <a:extLst>
              <a:ext uri="{FF2B5EF4-FFF2-40B4-BE49-F238E27FC236}">
                <a16:creationId xmlns:a16="http://schemas.microsoft.com/office/drawing/2014/main" id="{49B76D6B-AFFF-4189-8615-6CC9E4EC430D}"/>
              </a:ext>
            </a:extLst>
          </p:cNvPr>
          <p:cNvSpPr/>
          <p:nvPr/>
        </p:nvSpPr>
        <p:spPr>
          <a:xfrm>
            <a:off x="2433205" y="524679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Elipse 86">
            <a:extLst>
              <a:ext uri="{FF2B5EF4-FFF2-40B4-BE49-F238E27FC236}">
                <a16:creationId xmlns:a16="http://schemas.microsoft.com/office/drawing/2014/main" id="{12B98844-5917-459F-9BF4-C4B11D301983}"/>
              </a:ext>
            </a:extLst>
          </p:cNvPr>
          <p:cNvSpPr/>
          <p:nvPr/>
        </p:nvSpPr>
        <p:spPr>
          <a:xfrm>
            <a:off x="2904131" y="524679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Elipse 87">
            <a:extLst>
              <a:ext uri="{FF2B5EF4-FFF2-40B4-BE49-F238E27FC236}">
                <a16:creationId xmlns:a16="http://schemas.microsoft.com/office/drawing/2014/main" id="{A4C43029-A665-4EF5-89E6-3B36860F9D66}"/>
              </a:ext>
            </a:extLst>
          </p:cNvPr>
          <p:cNvSpPr/>
          <p:nvPr/>
        </p:nvSpPr>
        <p:spPr>
          <a:xfrm>
            <a:off x="3375057" y="524072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9B4D7E49-E6E3-483D-B326-44090D7361DF}"/>
              </a:ext>
            </a:extLst>
          </p:cNvPr>
          <p:cNvSpPr/>
          <p:nvPr/>
        </p:nvSpPr>
        <p:spPr>
          <a:xfrm>
            <a:off x="3854465" y="522936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0DF83526-8E8A-4B0B-A58C-00DB382A432C}"/>
              </a:ext>
            </a:extLst>
          </p:cNvPr>
          <p:cNvSpPr/>
          <p:nvPr/>
        </p:nvSpPr>
        <p:spPr>
          <a:xfrm>
            <a:off x="4325391" y="524072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4A4B468A-266B-43B7-9EA6-207B236F817F}"/>
              </a:ext>
            </a:extLst>
          </p:cNvPr>
          <p:cNvSpPr/>
          <p:nvPr/>
        </p:nvSpPr>
        <p:spPr>
          <a:xfrm>
            <a:off x="4800601" y="524762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Elipse 91">
            <a:extLst>
              <a:ext uri="{FF2B5EF4-FFF2-40B4-BE49-F238E27FC236}">
                <a16:creationId xmlns:a16="http://schemas.microsoft.com/office/drawing/2014/main" id="{D1F7E950-F9A0-4B72-AEBA-1937A21170E8}"/>
              </a:ext>
            </a:extLst>
          </p:cNvPr>
          <p:cNvSpPr/>
          <p:nvPr/>
        </p:nvSpPr>
        <p:spPr>
          <a:xfrm>
            <a:off x="5273985" y="522936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Elipse 92">
            <a:extLst>
              <a:ext uri="{FF2B5EF4-FFF2-40B4-BE49-F238E27FC236}">
                <a16:creationId xmlns:a16="http://schemas.microsoft.com/office/drawing/2014/main" id="{7DE0E6CD-3040-4C64-9B20-F1234FA10950}"/>
              </a:ext>
            </a:extLst>
          </p:cNvPr>
          <p:cNvSpPr/>
          <p:nvPr/>
        </p:nvSpPr>
        <p:spPr>
          <a:xfrm>
            <a:off x="5749195" y="524805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Elipse 93">
            <a:extLst>
              <a:ext uri="{FF2B5EF4-FFF2-40B4-BE49-F238E27FC236}">
                <a16:creationId xmlns:a16="http://schemas.microsoft.com/office/drawing/2014/main" id="{E64A73D8-6AAE-4F01-8790-E526CE0D7231}"/>
              </a:ext>
            </a:extLst>
          </p:cNvPr>
          <p:cNvSpPr/>
          <p:nvPr/>
        </p:nvSpPr>
        <p:spPr>
          <a:xfrm>
            <a:off x="6225585" y="524805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A15C8137-7DE1-4DED-BA57-C263EFA97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5" b="3344"/>
          <a:stretch/>
        </p:blipFill>
        <p:spPr>
          <a:xfrm rot="5400000">
            <a:off x="-1811515" y="2704341"/>
            <a:ext cx="10481028" cy="6858001"/>
          </a:xfrm>
          <a:prstGeom prst="rect">
            <a:avLst/>
          </a:prstGeom>
        </p:spPr>
      </p:pic>
      <p:pic>
        <p:nvPicPr>
          <p:cNvPr id="116" name="Picture 2" descr="Download Free png Pin by Piatty Henao on BABY GIRL | Teddy bear ...">
            <a:extLst>
              <a:ext uri="{FF2B5EF4-FFF2-40B4-BE49-F238E27FC236}">
                <a16:creationId xmlns:a16="http://schemas.microsoft.com/office/drawing/2014/main" id="{C4F806D8-8EDF-4741-9BB5-00F51388A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623" y="7938811"/>
            <a:ext cx="2016784" cy="241777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ute Valentine Monkey:">
            <a:extLst>
              <a:ext uri="{FF2B5EF4-FFF2-40B4-BE49-F238E27FC236}">
                <a16:creationId xmlns:a16="http://schemas.microsoft.com/office/drawing/2014/main" id="{70FD4CE9-DACB-42A2-9E1D-CB812F681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877" y="2013601"/>
            <a:ext cx="1862487" cy="186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Rectángulo 116">
            <a:extLst>
              <a:ext uri="{FF2B5EF4-FFF2-40B4-BE49-F238E27FC236}">
                <a16:creationId xmlns:a16="http://schemas.microsoft.com/office/drawing/2014/main" id="{70D1FCD2-5FEA-4875-82BA-79E104E2EDE6}"/>
              </a:ext>
            </a:extLst>
          </p:cNvPr>
          <p:cNvSpPr/>
          <p:nvPr/>
        </p:nvSpPr>
        <p:spPr>
          <a:xfrm>
            <a:off x="1262282" y="4580623"/>
            <a:ext cx="44743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cap="none" spc="0" dirty="0">
                <a:ln w="22225">
                  <a:solidFill>
                    <a:srgbClr val="F9A1F9"/>
                  </a:solidFill>
                  <a:prstDash val="solid"/>
                </a:ln>
                <a:solidFill>
                  <a:srgbClr val="E6758D"/>
                </a:solidFill>
                <a:effectLst/>
                <a:latin typeface="Ink Free" panose="03080402000500000000" pitchFamily="66" charset="0"/>
              </a:rPr>
              <a:t>Baby Shower</a:t>
            </a:r>
          </a:p>
        </p:txBody>
      </p:sp>
      <p:sp>
        <p:nvSpPr>
          <p:cNvPr id="119" name="Rectángulo 118">
            <a:extLst>
              <a:ext uri="{FF2B5EF4-FFF2-40B4-BE49-F238E27FC236}">
                <a16:creationId xmlns:a16="http://schemas.microsoft.com/office/drawing/2014/main" id="{23C87CCD-553E-4945-9F16-B310EB9753BC}"/>
              </a:ext>
            </a:extLst>
          </p:cNvPr>
          <p:cNvSpPr/>
          <p:nvPr/>
        </p:nvSpPr>
        <p:spPr>
          <a:xfrm>
            <a:off x="1729721" y="3800186"/>
            <a:ext cx="3392275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>
                <a:ln w="22225">
                  <a:solidFill>
                    <a:srgbClr val="E6758D"/>
                  </a:solidFill>
                  <a:prstDash val="solid"/>
                </a:ln>
                <a:solidFill>
                  <a:srgbClr val="FCDCF6"/>
                </a:solidFill>
                <a:effectLst/>
                <a:latin typeface="Ink Free" panose="03080402000500000000" pitchFamily="66" charset="0"/>
              </a:rPr>
              <a:t>Te esperamos al</a:t>
            </a:r>
          </a:p>
        </p:txBody>
      </p:sp>
      <p:sp>
        <p:nvSpPr>
          <p:cNvPr id="120" name="Rectángulo 119">
            <a:extLst>
              <a:ext uri="{FF2B5EF4-FFF2-40B4-BE49-F238E27FC236}">
                <a16:creationId xmlns:a16="http://schemas.microsoft.com/office/drawing/2014/main" id="{61DFDEA2-D24F-445B-814B-1B532242D618}"/>
              </a:ext>
            </a:extLst>
          </p:cNvPr>
          <p:cNvSpPr/>
          <p:nvPr/>
        </p:nvSpPr>
        <p:spPr>
          <a:xfrm>
            <a:off x="2326267" y="5669986"/>
            <a:ext cx="2185215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>
                <a:ln w="22225">
                  <a:solidFill>
                    <a:srgbClr val="E6758D"/>
                  </a:solidFill>
                  <a:prstDash val="solid"/>
                </a:ln>
                <a:solidFill>
                  <a:srgbClr val="FCDCF6"/>
                </a:solidFill>
                <a:latin typeface="Ink Free" panose="03080402000500000000" pitchFamily="66" charset="0"/>
              </a:rPr>
              <a:t>e</a:t>
            </a:r>
            <a:r>
              <a:rPr lang="es-ES" sz="3600" b="1" cap="none" spc="0" dirty="0">
                <a:ln w="22225">
                  <a:solidFill>
                    <a:srgbClr val="E6758D"/>
                  </a:solidFill>
                  <a:prstDash val="solid"/>
                </a:ln>
                <a:solidFill>
                  <a:srgbClr val="FCDCF6"/>
                </a:solidFill>
                <a:effectLst/>
                <a:latin typeface="Ink Free" panose="03080402000500000000" pitchFamily="66" charset="0"/>
              </a:rPr>
              <a:t>n honor a</a:t>
            </a:r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5590F04E-5A61-4672-9355-7FF32EAF184A}"/>
              </a:ext>
            </a:extLst>
          </p:cNvPr>
          <p:cNvSpPr/>
          <p:nvPr/>
        </p:nvSpPr>
        <p:spPr>
          <a:xfrm>
            <a:off x="1564858" y="6499456"/>
            <a:ext cx="363432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cap="none" spc="0" dirty="0">
                <a:ln w="22225">
                  <a:solidFill>
                    <a:srgbClr val="F9A1F9"/>
                  </a:solidFill>
                  <a:prstDash val="solid"/>
                </a:ln>
                <a:solidFill>
                  <a:srgbClr val="E6758D"/>
                </a:solidFill>
                <a:effectLst/>
                <a:latin typeface="Ink Free" panose="03080402000500000000" pitchFamily="66" charset="0"/>
              </a:rPr>
              <a:t>Margarita</a:t>
            </a:r>
          </a:p>
        </p:txBody>
      </p:sp>
      <p:sp>
        <p:nvSpPr>
          <p:cNvPr id="122" name="Rectángulo 121">
            <a:extLst>
              <a:ext uri="{FF2B5EF4-FFF2-40B4-BE49-F238E27FC236}">
                <a16:creationId xmlns:a16="http://schemas.microsoft.com/office/drawing/2014/main" id="{C9C0548A-F1F7-4342-BE4A-49A83643E032}"/>
              </a:ext>
            </a:extLst>
          </p:cNvPr>
          <p:cNvSpPr/>
          <p:nvPr/>
        </p:nvSpPr>
        <p:spPr>
          <a:xfrm>
            <a:off x="801529" y="8617785"/>
            <a:ext cx="3845593" cy="147732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Ink Free" panose="03080402000500000000" pitchFamily="66" charset="0"/>
              </a:rPr>
              <a:t>Sábado 12 de Septiembre</a:t>
            </a:r>
          </a:p>
          <a:p>
            <a:pPr algn="ctr"/>
            <a:r>
              <a:rPr lang="es-ES" b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Ink Free" panose="03080402000500000000" pitchFamily="66" charset="0"/>
              </a:rPr>
              <a:t>4 pm</a:t>
            </a:r>
          </a:p>
          <a:p>
            <a:pPr algn="ctr"/>
            <a:r>
              <a:rPr lang="es-ES" b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Ink Free" panose="03080402000500000000" pitchFamily="66" charset="0"/>
              </a:rPr>
              <a:t>Calle Miguel Hidalgo esq. Constituyentes</a:t>
            </a:r>
          </a:p>
          <a:p>
            <a:pPr algn="ctr"/>
            <a:r>
              <a:rPr lang="es-ES" b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Ink Free" panose="03080402000500000000" pitchFamily="66" charset="0"/>
              </a:rPr>
              <a:t>Privada la Asunción, Casa 25</a:t>
            </a:r>
            <a:endParaRPr lang="es-ES" b="1" cap="none" spc="0" dirty="0">
              <a:ln w="22225">
                <a:solidFill>
                  <a:srgbClr val="0070C0"/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113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27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Ink Free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 Ruiz</dc:creator>
  <cp:lastModifiedBy>Ivan Ruiz</cp:lastModifiedBy>
  <cp:revision>9</cp:revision>
  <dcterms:created xsi:type="dcterms:W3CDTF">2020-04-30T14:50:46Z</dcterms:created>
  <dcterms:modified xsi:type="dcterms:W3CDTF">2020-04-30T16:43:06Z</dcterms:modified>
</cp:coreProperties>
</file>