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9" r:id="rId4"/>
    <p:sldId id="257" r:id="rId5"/>
    <p:sldId id="258" r:id="rId6"/>
  </p:sldIdLst>
  <p:sldSz cx="4103688" cy="5832475"/>
  <p:notesSz cx="6858000" cy="9144000"/>
  <p:defaultTextStyle>
    <a:defPPr>
      <a:defRPr lang="en-US"/>
    </a:defPPr>
    <a:lvl1pPr marL="0" algn="l" defTabSz="4570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58" algn="l" defTabSz="4570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13" algn="l" defTabSz="4570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71" algn="l" defTabSz="4570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27" algn="l" defTabSz="4570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85" algn="l" defTabSz="4570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40" algn="l" defTabSz="4570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98" algn="l" defTabSz="4570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456" algn="l" defTabSz="4570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37" userDrawn="1">
          <p15:clr>
            <a:srgbClr val="A4A3A4"/>
          </p15:clr>
        </p15:guide>
        <p15:guide id="2" pos="12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3838"/>
    <a:srgbClr val="C8D3CF"/>
    <a:srgbClr val="E1B35D"/>
    <a:srgbClr val="BB8A47"/>
    <a:srgbClr val="F5ED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57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3330" y="126"/>
      </p:cViewPr>
      <p:guideLst>
        <p:guide orient="horz" pos="1837"/>
        <p:guide pos="12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779" y="954533"/>
            <a:ext cx="3488135" cy="2030564"/>
          </a:xfrm>
        </p:spPr>
        <p:txBody>
          <a:bodyPr anchor="b"/>
          <a:lstStyle>
            <a:lvl1pPr algn="ctr">
              <a:defRPr sz="269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2962" y="3063407"/>
            <a:ext cx="3077766" cy="1408162"/>
          </a:xfrm>
        </p:spPr>
        <p:txBody>
          <a:bodyPr/>
          <a:lstStyle>
            <a:lvl1pPr marL="0" indent="0" algn="ctr">
              <a:buNone/>
              <a:defRPr sz="1076"/>
            </a:lvl1pPr>
            <a:lvl2pPr marL="205246" indent="0" algn="ctr">
              <a:buNone/>
              <a:defRPr sz="896"/>
            </a:lvl2pPr>
            <a:lvl3pPr marL="410493" indent="0" algn="ctr">
              <a:buNone/>
              <a:defRPr sz="806"/>
            </a:lvl3pPr>
            <a:lvl4pPr marL="615742" indent="0" algn="ctr">
              <a:buNone/>
              <a:defRPr sz="718"/>
            </a:lvl4pPr>
            <a:lvl5pPr marL="820986" indent="0" algn="ctr">
              <a:buNone/>
              <a:defRPr sz="718"/>
            </a:lvl5pPr>
            <a:lvl6pPr marL="1026235" indent="0" algn="ctr">
              <a:buNone/>
              <a:defRPr sz="718"/>
            </a:lvl6pPr>
            <a:lvl7pPr marL="1231481" indent="0" algn="ctr">
              <a:buNone/>
              <a:defRPr sz="718"/>
            </a:lvl7pPr>
            <a:lvl8pPr marL="1436728" indent="0" algn="ctr">
              <a:buNone/>
              <a:defRPr sz="718"/>
            </a:lvl8pPr>
            <a:lvl9pPr marL="1641976" indent="0" algn="ctr">
              <a:buNone/>
              <a:defRPr sz="718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759A-A9C4-4728-A29F-24CE732D27D0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A14E-B1C7-411F-B261-B6C81F6628E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996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759A-A9C4-4728-A29F-24CE732D27D0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A14E-B1C7-411F-B261-B6C81F6628E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495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36703" y="310533"/>
            <a:ext cx="884858" cy="494275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2133" y="310533"/>
            <a:ext cx="2603277" cy="4942752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759A-A9C4-4728-A29F-24CE732D27D0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A14E-B1C7-411F-B261-B6C81F6628E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021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759A-A9C4-4728-A29F-24CE732D27D0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A14E-B1C7-411F-B261-B6C81F6628E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135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994" y="1454076"/>
            <a:ext cx="3539431" cy="2426146"/>
          </a:xfrm>
        </p:spPr>
        <p:txBody>
          <a:bodyPr anchor="b"/>
          <a:lstStyle>
            <a:lvl1pPr>
              <a:defRPr sz="269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9994" y="3903178"/>
            <a:ext cx="3539431" cy="1275853"/>
          </a:xfrm>
        </p:spPr>
        <p:txBody>
          <a:bodyPr/>
          <a:lstStyle>
            <a:lvl1pPr marL="0" indent="0">
              <a:buNone/>
              <a:defRPr sz="1076">
                <a:solidFill>
                  <a:schemeClr val="tx1"/>
                </a:solidFill>
              </a:defRPr>
            </a:lvl1pPr>
            <a:lvl2pPr marL="205246" indent="0">
              <a:buNone/>
              <a:defRPr sz="896">
                <a:solidFill>
                  <a:schemeClr val="tx1">
                    <a:tint val="75000"/>
                  </a:schemeClr>
                </a:solidFill>
              </a:defRPr>
            </a:lvl2pPr>
            <a:lvl3pPr marL="410493" indent="0">
              <a:buNone/>
              <a:defRPr sz="806">
                <a:solidFill>
                  <a:schemeClr val="tx1">
                    <a:tint val="75000"/>
                  </a:schemeClr>
                </a:solidFill>
              </a:defRPr>
            </a:lvl3pPr>
            <a:lvl4pPr marL="615742" indent="0">
              <a:buNone/>
              <a:defRPr sz="718">
                <a:solidFill>
                  <a:schemeClr val="tx1">
                    <a:tint val="75000"/>
                  </a:schemeClr>
                </a:solidFill>
              </a:defRPr>
            </a:lvl4pPr>
            <a:lvl5pPr marL="820986" indent="0">
              <a:buNone/>
              <a:defRPr sz="718">
                <a:solidFill>
                  <a:schemeClr val="tx1">
                    <a:tint val="75000"/>
                  </a:schemeClr>
                </a:solidFill>
              </a:defRPr>
            </a:lvl5pPr>
            <a:lvl6pPr marL="1026235" indent="0">
              <a:buNone/>
              <a:defRPr sz="718">
                <a:solidFill>
                  <a:schemeClr val="tx1">
                    <a:tint val="75000"/>
                  </a:schemeClr>
                </a:solidFill>
              </a:defRPr>
            </a:lvl6pPr>
            <a:lvl7pPr marL="1231481" indent="0">
              <a:buNone/>
              <a:defRPr sz="718">
                <a:solidFill>
                  <a:schemeClr val="tx1">
                    <a:tint val="75000"/>
                  </a:schemeClr>
                </a:solidFill>
              </a:defRPr>
            </a:lvl7pPr>
            <a:lvl8pPr marL="1436728" indent="0">
              <a:buNone/>
              <a:defRPr sz="718">
                <a:solidFill>
                  <a:schemeClr val="tx1">
                    <a:tint val="75000"/>
                  </a:schemeClr>
                </a:solidFill>
              </a:defRPr>
            </a:lvl8pPr>
            <a:lvl9pPr marL="1641976" indent="0">
              <a:buNone/>
              <a:defRPr sz="71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759A-A9C4-4728-A29F-24CE732D27D0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A14E-B1C7-411F-B261-B6C81F6628E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418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2132" y="1552627"/>
            <a:ext cx="1744067" cy="37006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77494" y="1552627"/>
            <a:ext cx="1744067" cy="37006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759A-A9C4-4728-A29F-24CE732D27D0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A14E-B1C7-411F-B261-B6C81F6628E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816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664" y="310528"/>
            <a:ext cx="3539431" cy="112734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2666" y="1429772"/>
            <a:ext cx="1736052" cy="700708"/>
          </a:xfrm>
        </p:spPr>
        <p:txBody>
          <a:bodyPr anchor="b"/>
          <a:lstStyle>
            <a:lvl1pPr marL="0" indent="0">
              <a:buNone/>
              <a:defRPr sz="1076" b="1"/>
            </a:lvl1pPr>
            <a:lvl2pPr marL="205246" indent="0">
              <a:buNone/>
              <a:defRPr sz="896" b="1"/>
            </a:lvl2pPr>
            <a:lvl3pPr marL="410493" indent="0">
              <a:buNone/>
              <a:defRPr sz="806" b="1"/>
            </a:lvl3pPr>
            <a:lvl4pPr marL="615742" indent="0">
              <a:buNone/>
              <a:defRPr sz="718" b="1"/>
            </a:lvl4pPr>
            <a:lvl5pPr marL="820986" indent="0">
              <a:buNone/>
              <a:defRPr sz="718" b="1"/>
            </a:lvl5pPr>
            <a:lvl6pPr marL="1026235" indent="0">
              <a:buNone/>
              <a:defRPr sz="718" b="1"/>
            </a:lvl6pPr>
            <a:lvl7pPr marL="1231481" indent="0">
              <a:buNone/>
              <a:defRPr sz="718" b="1"/>
            </a:lvl7pPr>
            <a:lvl8pPr marL="1436728" indent="0">
              <a:buNone/>
              <a:defRPr sz="718" b="1"/>
            </a:lvl8pPr>
            <a:lvl9pPr marL="1641976" indent="0">
              <a:buNone/>
              <a:defRPr sz="718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2666" y="2130474"/>
            <a:ext cx="1736052" cy="313360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77496" y="1429772"/>
            <a:ext cx="1744601" cy="700708"/>
          </a:xfrm>
        </p:spPr>
        <p:txBody>
          <a:bodyPr anchor="b"/>
          <a:lstStyle>
            <a:lvl1pPr marL="0" indent="0">
              <a:buNone/>
              <a:defRPr sz="1076" b="1"/>
            </a:lvl1pPr>
            <a:lvl2pPr marL="205246" indent="0">
              <a:buNone/>
              <a:defRPr sz="896" b="1"/>
            </a:lvl2pPr>
            <a:lvl3pPr marL="410493" indent="0">
              <a:buNone/>
              <a:defRPr sz="806" b="1"/>
            </a:lvl3pPr>
            <a:lvl4pPr marL="615742" indent="0">
              <a:buNone/>
              <a:defRPr sz="718" b="1"/>
            </a:lvl4pPr>
            <a:lvl5pPr marL="820986" indent="0">
              <a:buNone/>
              <a:defRPr sz="718" b="1"/>
            </a:lvl5pPr>
            <a:lvl6pPr marL="1026235" indent="0">
              <a:buNone/>
              <a:defRPr sz="718" b="1"/>
            </a:lvl6pPr>
            <a:lvl7pPr marL="1231481" indent="0">
              <a:buNone/>
              <a:defRPr sz="718" b="1"/>
            </a:lvl7pPr>
            <a:lvl8pPr marL="1436728" indent="0">
              <a:buNone/>
              <a:defRPr sz="718" b="1"/>
            </a:lvl8pPr>
            <a:lvl9pPr marL="1641976" indent="0">
              <a:buNone/>
              <a:defRPr sz="718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77496" y="2130474"/>
            <a:ext cx="1744601" cy="313360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759A-A9C4-4728-A29F-24CE732D27D0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A14E-B1C7-411F-B261-B6C81F6628E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933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759A-A9C4-4728-A29F-24CE732D27D0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A14E-B1C7-411F-B261-B6C81F6628E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724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759A-A9C4-4728-A29F-24CE732D27D0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A14E-B1C7-411F-B261-B6C81F6628E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32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665" y="388838"/>
            <a:ext cx="1323547" cy="1360912"/>
          </a:xfrm>
        </p:spPr>
        <p:txBody>
          <a:bodyPr anchor="b"/>
          <a:lstStyle>
            <a:lvl1pPr>
              <a:defRPr sz="143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4603" y="839775"/>
            <a:ext cx="2077493" cy="4144838"/>
          </a:xfrm>
        </p:spPr>
        <p:txBody>
          <a:bodyPr/>
          <a:lstStyle>
            <a:lvl1pPr>
              <a:defRPr sz="1435"/>
            </a:lvl1pPr>
            <a:lvl2pPr>
              <a:defRPr sz="1256"/>
            </a:lvl2pPr>
            <a:lvl3pPr>
              <a:defRPr sz="1076"/>
            </a:lvl3pPr>
            <a:lvl4pPr>
              <a:defRPr sz="896"/>
            </a:lvl4pPr>
            <a:lvl5pPr>
              <a:defRPr sz="896"/>
            </a:lvl5pPr>
            <a:lvl6pPr>
              <a:defRPr sz="896"/>
            </a:lvl6pPr>
            <a:lvl7pPr>
              <a:defRPr sz="896"/>
            </a:lvl7pPr>
            <a:lvl8pPr>
              <a:defRPr sz="896"/>
            </a:lvl8pPr>
            <a:lvl9pPr>
              <a:defRPr sz="89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665" y="1749746"/>
            <a:ext cx="1323547" cy="3241614"/>
          </a:xfrm>
        </p:spPr>
        <p:txBody>
          <a:bodyPr/>
          <a:lstStyle>
            <a:lvl1pPr marL="0" indent="0">
              <a:buNone/>
              <a:defRPr sz="718"/>
            </a:lvl1pPr>
            <a:lvl2pPr marL="205246" indent="0">
              <a:buNone/>
              <a:defRPr sz="628"/>
            </a:lvl2pPr>
            <a:lvl3pPr marL="410493" indent="0">
              <a:buNone/>
              <a:defRPr sz="538"/>
            </a:lvl3pPr>
            <a:lvl4pPr marL="615742" indent="0">
              <a:buNone/>
              <a:defRPr sz="450"/>
            </a:lvl4pPr>
            <a:lvl5pPr marL="820986" indent="0">
              <a:buNone/>
              <a:defRPr sz="450"/>
            </a:lvl5pPr>
            <a:lvl6pPr marL="1026235" indent="0">
              <a:buNone/>
              <a:defRPr sz="450"/>
            </a:lvl6pPr>
            <a:lvl7pPr marL="1231481" indent="0">
              <a:buNone/>
              <a:defRPr sz="450"/>
            </a:lvl7pPr>
            <a:lvl8pPr marL="1436728" indent="0">
              <a:buNone/>
              <a:defRPr sz="450"/>
            </a:lvl8pPr>
            <a:lvl9pPr marL="1641976" indent="0">
              <a:buNone/>
              <a:defRPr sz="4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759A-A9C4-4728-A29F-24CE732D27D0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A14E-B1C7-411F-B261-B6C81F6628E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430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665" y="388838"/>
            <a:ext cx="1323547" cy="1360912"/>
          </a:xfrm>
        </p:spPr>
        <p:txBody>
          <a:bodyPr anchor="b"/>
          <a:lstStyle>
            <a:lvl1pPr>
              <a:defRPr sz="143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44603" y="839775"/>
            <a:ext cx="2077493" cy="4144838"/>
          </a:xfrm>
        </p:spPr>
        <p:txBody>
          <a:bodyPr anchor="t"/>
          <a:lstStyle>
            <a:lvl1pPr marL="0" indent="0">
              <a:buNone/>
              <a:defRPr sz="1435"/>
            </a:lvl1pPr>
            <a:lvl2pPr marL="205246" indent="0">
              <a:buNone/>
              <a:defRPr sz="1256"/>
            </a:lvl2pPr>
            <a:lvl3pPr marL="410493" indent="0">
              <a:buNone/>
              <a:defRPr sz="1076"/>
            </a:lvl3pPr>
            <a:lvl4pPr marL="615742" indent="0">
              <a:buNone/>
              <a:defRPr sz="896"/>
            </a:lvl4pPr>
            <a:lvl5pPr marL="820986" indent="0">
              <a:buNone/>
              <a:defRPr sz="896"/>
            </a:lvl5pPr>
            <a:lvl6pPr marL="1026235" indent="0">
              <a:buNone/>
              <a:defRPr sz="896"/>
            </a:lvl6pPr>
            <a:lvl7pPr marL="1231481" indent="0">
              <a:buNone/>
              <a:defRPr sz="896"/>
            </a:lvl7pPr>
            <a:lvl8pPr marL="1436728" indent="0">
              <a:buNone/>
              <a:defRPr sz="896"/>
            </a:lvl8pPr>
            <a:lvl9pPr marL="1641976" indent="0">
              <a:buNone/>
              <a:defRPr sz="89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665" y="1749746"/>
            <a:ext cx="1323547" cy="3241614"/>
          </a:xfrm>
        </p:spPr>
        <p:txBody>
          <a:bodyPr/>
          <a:lstStyle>
            <a:lvl1pPr marL="0" indent="0">
              <a:buNone/>
              <a:defRPr sz="718"/>
            </a:lvl1pPr>
            <a:lvl2pPr marL="205246" indent="0">
              <a:buNone/>
              <a:defRPr sz="628"/>
            </a:lvl2pPr>
            <a:lvl3pPr marL="410493" indent="0">
              <a:buNone/>
              <a:defRPr sz="538"/>
            </a:lvl3pPr>
            <a:lvl4pPr marL="615742" indent="0">
              <a:buNone/>
              <a:defRPr sz="450"/>
            </a:lvl4pPr>
            <a:lvl5pPr marL="820986" indent="0">
              <a:buNone/>
              <a:defRPr sz="450"/>
            </a:lvl5pPr>
            <a:lvl6pPr marL="1026235" indent="0">
              <a:buNone/>
              <a:defRPr sz="450"/>
            </a:lvl6pPr>
            <a:lvl7pPr marL="1231481" indent="0">
              <a:buNone/>
              <a:defRPr sz="450"/>
            </a:lvl7pPr>
            <a:lvl8pPr marL="1436728" indent="0">
              <a:buNone/>
              <a:defRPr sz="450"/>
            </a:lvl8pPr>
            <a:lvl9pPr marL="1641976" indent="0">
              <a:buNone/>
              <a:defRPr sz="4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759A-A9C4-4728-A29F-24CE732D27D0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A14E-B1C7-411F-B261-B6C81F6628E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57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2132" y="310528"/>
            <a:ext cx="3539431" cy="11273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2132" y="1552627"/>
            <a:ext cx="3539431" cy="3700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2129" y="5405848"/>
            <a:ext cx="923330" cy="3105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F759A-A9C4-4728-A29F-24CE732D27D0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59350" y="5405848"/>
            <a:ext cx="1384995" cy="3105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98229" y="5405848"/>
            <a:ext cx="923330" cy="3105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BA14E-B1C7-411F-B261-B6C81F6628E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072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10493" rtl="0" eaLnBrk="1" latinLnBrk="0" hangingPunct="1">
        <a:lnSpc>
          <a:spcPct val="90000"/>
        </a:lnSpc>
        <a:spcBef>
          <a:spcPct val="0"/>
        </a:spcBef>
        <a:buNone/>
        <a:defRPr sz="19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2622" indent="-102622" algn="l" defTabSz="410493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256" kern="1200">
          <a:solidFill>
            <a:schemeClr val="tx1"/>
          </a:solidFill>
          <a:latin typeface="+mn-lt"/>
          <a:ea typeface="+mn-ea"/>
          <a:cs typeface="+mn-cs"/>
        </a:defRPr>
      </a:lvl1pPr>
      <a:lvl2pPr marL="307871" indent="-102622" algn="l" defTabSz="410493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1076" kern="1200">
          <a:solidFill>
            <a:schemeClr val="tx1"/>
          </a:solidFill>
          <a:latin typeface="+mn-lt"/>
          <a:ea typeface="+mn-ea"/>
          <a:cs typeface="+mn-cs"/>
        </a:defRPr>
      </a:lvl2pPr>
      <a:lvl3pPr marL="513117" indent="-102622" algn="l" defTabSz="410493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96" kern="1200">
          <a:solidFill>
            <a:schemeClr val="tx1"/>
          </a:solidFill>
          <a:latin typeface="+mn-lt"/>
          <a:ea typeface="+mn-ea"/>
          <a:cs typeface="+mn-cs"/>
        </a:defRPr>
      </a:lvl3pPr>
      <a:lvl4pPr marL="718364" indent="-102622" algn="l" defTabSz="410493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6" kern="1200">
          <a:solidFill>
            <a:schemeClr val="tx1"/>
          </a:solidFill>
          <a:latin typeface="+mn-lt"/>
          <a:ea typeface="+mn-ea"/>
          <a:cs typeface="+mn-cs"/>
        </a:defRPr>
      </a:lvl4pPr>
      <a:lvl5pPr marL="923612" indent="-102622" algn="l" defTabSz="410493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6" kern="1200">
          <a:solidFill>
            <a:schemeClr val="tx1"/>
          </a:solidFill>
          <a:latin typeface="+mn-lt"/>
          <a:ea typeface="+mn-ea"/>
          <a:cs typeface="+mn-cs"/>
        </a:defRPr>
      </a:lvl5pPr>
      <a:lvl6pPr marL="1128857" indent="-102622" algn="l" defTabSz="410493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6" kern="1200">
          <a:solidFill>
            <a:schemeClr val="tx1"/>
          </a:solidFill>
          <a:latin typeface="+mn-lt"/>
          <a:ea typeface="+mn-ea"/>
          <a:cs typeface="+mn-cs"/>
        </a:defRPr>
      </a:lvl6pPr>
      <a:lvl7pPr marL="1334106" indent="-102622" algn="l" defTabSz="410493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6" kern="1200">
          <a:solidFill>
            <a:schemeClr val="tx1"/>
          </a:solidFill>
          <a:latin typeface="+mn-lt"/>
          <a:ea typeface="+mn-ea"/>
          <a:cs typeface="+mn-cs"/>
        </a:defRPr>
      </a:lvl7pPr>
      <a:lvl8pPr marL="1539350" indent="-102622" algn="l" defTabSz="410493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6" kern="1200">
          <a:solidFill>
            <a:schemeClr val="tx1"/>
          </a:solidFill>
          <a:latin typeface="+mn-lt"/>
          <a:ea typeface="+mn-ea"/>
          <a:cs typeface="+mn-cs"/>
        </a:defRPr>
      </a:lvl8pPr>
      <a:lvl9pPr marL="1744599" indent="-102622" algn="l" defTabSz="410493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0493" rtl="0" eaLnBrk="1" latinLnBrk="0" hangingPunct="1">
        <a:defRPr sz="806" kern="1200">
          <a:solidFill>
            <a:schemeClr val="tx1"/>
          </a:solidFill>
          <a:latin typeface="+mn-lt"/>
          <a:ea typeface="+mn-ea"/>
          <a:cs typeface="+mn-cs"/>
        </a:defRPr>
      </a:lvl1pPr>
      <a:lvl2pPr marL="205246" algn="l" defTabSz="410493" rtl="0" eaLnBrk="1" latinLnBrk="0" hangingPunct="1">
        <a:defRPr sz="806" kern="1200">
          <a:solidFill>
            <a:schemeClr val="tx1"/>
          </a:solidFill>
          <a:latin typeface="+mn-lt"/>
          <a:ea typeface="+mn-ea"/>
          <a:cs typeface="+mn-cs"/>
        </a:defRPr>
      </a:lvl2pPr>
      <a:lvl3pPr marL="410493" algn="l" defTabSz="410493" rtl="0" eaLnBrk="1" latinLnBrk="0" hangingPunct="1">
        <a:defRPr sz="806" kern="1200">
          <a:solidFill>
            <a:schemeClr val="tx1"/>
          </a:solidFill>
          <a:latin typeface="+mn-lt"/>
          <a:ea typeface="+mn-ea"/>
          <a:cs typeface="+mn-cs"/>
        </a:defRPr>
      </a:lvl3pPr>
      <a:lvl4pPr marL="615742" algn="l" defTabSz="410493" rtl="0" eaLnBrk="1" latinLnBrk="0" hangingPunct="1">
        <a:defRPr sz="806" kern="1200">
          <a:solidFill>
            <a:schemeClr val="tx1"/>
          </a:solidFill>
          <a:latin typeface="+mn-lt"/>
          <a:ea typeface="+mn-ea"/>
          <a:cs typeface="+mn-cs"/>
        </a:defRPr>
      </a:lvl4pPr>
      <a:lvl5pPr marL="820986" algn="l" defTabSz="410493" rtl="0" eaLnBrk="1" latinLnBrk="0" hangingPunct="1">
        <a:defRPr sz="806" kern="1200">
          <a:solidFill>
            <a:schemeClr val="tx1"/>
          </a:solidFill>
          <a:latin typeface="+mn-lt"/>
          <a:ea typeface="+mn-ea"/>
          <a:cs typeface="+mn-cs"/>
        </a:defRPr>
      </a:lvl5pPr>
      <a:lvl6pPr marL="1026235" algn="l" defTabSz="410493" rtl="0" eaLnBrk="1" latinLnBrk="0" hangingPunct="1">
        <a:defRPr sz="806" kern="1200">
          <a:solidFill>
            <a:schemeClr val="tx1"/>
          </a:solidFill>
          <a:latin typeface="+mn-lt"/>
          <a:ea typeface="+mn-ea"/>
          <a:cs typeface="+mn-cs"/>
        </a:defRPr>
      </a:lvl6pPr>
      <a:lvl7pPr marL="1231481" algn="l" defTabSz="410493" rtl="0" eaLnBrk="1" latinLnBrk="0" hangingPunct="1">
        <a:defRPr sz="806" kern="1200">
          <a:solidFill>
            <a:schemeClr val="tx1"/>
          </a:solidFill>
          <a:latin typeface="+mn-lt"/>
          <a:ea typeface="+mn-ea"/>
          <a:cs typeface="+mn-cs"/>
        </a:defRPr>
      </a:lvl7pPr>
      <a:lvl8pPr marL="1436728" algn="l" defTabSz="410493" rtl="0" eaLnBrk="1" latinLnBrk="0" hangingPunct="1">
        <a:defRPr sz="806" kern="1200">
          <a:solidFill>
            <a:schemeClr val="tx1"/>
          </a:solidFill>
          <a:latin typeface="+mn-lt"/>
          <a:ea typeface="+mn-ea"/>
          <a:cs typeface="+mn-cs"/>
        </a:defRPr>
      </a:lvl8pPr>
      <a:lvl9pPr marL="1641976" algn="l" defTabSz="410493" rtl="0" eaLnBrk="1" latinLnBrk="0" hangingPunct="1">
        <a:defRPr sz="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D3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upo 29">
            <a:extLst>
              <a:ext uri="{FF2B5EF4-FFF2-40B4-BE49-F238E27FC236}">
                <a16:creationId xmlns:a16="http://schemas.microsoft.com/office/drawing/2014/main" id="{A9321766-C584-4118-931D-DFF1B4C8870F}"/>
              </a:ext>
            </a:extLst>
          </p:cNvPr>
          <p:cNvGrpSpPr/>
          <p:nvPr/>
        </p:nvGrpSpPr>
        <p:grpSpPr>
          <a:xfrm>
            <a:off x="130210" y="1822897"/>
            <a:ext cx="68890" cy="758655"/>
            <a:chOff x="166780" y="2225227"/>
            <a:chExt cx="68888" cy="758655"/>
          </a:xfrm>
          <a:solidFill>
            <a:srgbClr val="3B3838"/>
          </a:solidFill>
        </p:grpSpPr>
        <p:sp>
          <p:nvSpPr>
            <p:cNvPr id="6" name="Elipse 5">
              <a:extLst>
                <a:ext uri="{FF2B5EF4-FFF2-40B4-BE49-F238E27FC236}">
                  <a16:creationId xmlns:a16="http://schemas.microsoft.com/office/drawing/2014/main" id="{3DD72D68-7D56-4ACB-8272-0E7895B051D1}"/>
                </a:ext>
              </a:extLst>
            </p:cNvPr>
            <p:cNvSpPr/>
            <p:nvPr/>
          </p:nvSpPr>
          <p:spPr>
            <a:xfrm>
              <a:off x="190103" y="2966660"/>
              <a:ext cx="12939" cy="1722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450"/>
            </a:p>
          </p:txBody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2D3A0ADA-C1B2-4463-9EA9-003B8C8D96D2}"/>
                </a:ext>
              </a:extLst>
            </p:cNvPr>
            <p:cNvSpPr/>
            <p:nvPr/>
          </p:nvSpPr>
          <p:spPr>
            <a:xfrm>
              <a:off x="179696" y="2642176"/>
              <a:ext cx="43055" cy="4305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450"/>
            </a:p>
          </p:txBody>
        </p: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F4390EC6-DF63-452B-AA67-4D4F74852808}"/>
                </a:ext>
              </a:extLst>
            </p:cNvPr>
            <p:cNvSpPr/>
            <p:nvPr/>
          </p:nvSpPr>
          <p:spPr>
            <a:xfrm>
              <a:off x="183657" y="2763024"/>
              <a:ext cx="34444" cy="344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450"/>
            </a:p>
          </p:txBody>
        </p:sp>
        <p:sp>
          <p:nvSpPr>
            <p:cNvPr id="16" name="Elipse 15">
              <a:extLst>
                <a:ext uri="{FF2B5EF4-FFF2-40B4-BE49-F238E27FC236}">
                  <a16:creationId xmlns:a16="http://schemas.microsoft.com/office/drawing/2014/main" id="{D5724B67-34EE-4041-A0D9-37531C0872EE}"/>
                </a:ext>
              </a:extLst>
            </p:cNvPr>
            <p:cNvSpPr/>
            <p:nvPr/>
          </p:nvSpPr>
          <p:spPr>
            <a:xfrm>
              <a:off x="175391" y="2512717"/>
              <a:ext cx="54000" cy="5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450"/>
            </a:p>
          </p:txBody>
        </p:sp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2A8F1651-A9ED-4425-AB00-C647C289142D}"/>
                </a:ext>
              </a:extLst>
            </p:cNvPr>
            <p:cNvSpPr/>
            <p:nvPr/>
          </p:nvSpPr>
          <p:spPr>
            <a:xfrm>
              <a:off x="183657" y="2875261"/>
              <a:ext cx="25833" cy="2583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450"/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DECBAE33-37C0-409C-B5C7-DE2D67099F22}"/>
                </a:ext>
              </a:extLst>
            </p:cNvPr>
            <p:cNvSpPr/>
            <p:nvPr/>
          </p:nvSpPr>
          <p:spPr>
            <a:xfrm>
              <a:off x="175391" y="2374647"/>
              <a:ext cx="60277" cy="602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450"/>
            </a:p>
          </p:txBody>
        </p:sp>
        <p:sp>
          <p:nvSpPr>
            <p:cNvPr id="19" name="Elipse 18">
              <a:extLst>
                <a:ext uri="{FF2B5EF4-FFF2-40B4-BE49-F238E27FC236}">
                  <a16:creationId xmlns:a16="http://schemas.microsoft.com/office/drawing/2014/main" id="{7A8E0A1A-9B0D-41DD-9769-C6810FDB4BAE}"/>
                </a:ext>
              </a:extLst>
            </p:cNvPr>
            <p:cNvSpPr/>
            <p:nvPr/>
          </p:nvSpPr>
          <p:spPr>
            <a:xfrm>
              <a:off x="166780" y="2225227"/>
              <a:ext cx="68888" cy="688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450"/>
            </a:p>
          </p:txBody>
        </p:sp>
      </p:grpSp>
      <p:pic>
        <p:nvPicPr>
          <p:cNvPr id="29" name="Imagen 28" descr="Imagen que contiene laptop, negro, manzana, hombre&#10;&#10;Descripción generada automáticamente">
            <a:extLst>
              <a:ext uri="{FF2B5EF4-FFF2-40B4-BE49-F238E27FC236}">
                <a16:creationId xmlns:a16="http://schemas.microsoft.com/office/drawing/2014/main" id="{5B1E1DEA-E2E5-4571-90AA-DBD1EF8FC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-135584" y="135593"/>
            <a:ext cx="1697620" cy="1426448"/>
          </a:xfrm>
          <a:prstGeom prst="rect">
            <a:avLst/>
          </a:prstGeom>
        </p:spPr>
      </p:pic>
      <p:pic>
        <p:nvPicPr>
          <p:cNvPr id="37" name="Imagen 36" descr="Imagen que contiene laptop, negro, manzana, hombre&#10;&#10;Descripción generada automáticamente">
            <a:extLst>
              <a:ext uri="{FF2B5EF4-FFF2-40B4-BE49-F238E27FC236}">
                <a16:creationId xmlns:a16="http://schemas.microsoft.com/office/drawing/2014/main" id="{AA151FF5-4B25-425F-B545-37C4FE55865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08" b="28456"/>
          <a:stretch/>
        </p:blipFill>
        <p:spPr>
          <a:xfrm flipH="1" flipV="1">
            <a:off x="1061359" y="-1"/>
            <a:ext cx="3042327" cy="2563220"/>
          </a:xfrm>
          <a:prstGeom prst="rect">
            <a:avLst/>
          </a:prstGeom>
        </p:spPr>
      </p:pic>
      <p:pic>
        <p:nvPicPr>
          <p:cNvPr id="38" name="Imagen 37" descr="Imagen que contiene laptop, negro, manzana, hombre&#10;&#10;Descripción generada automáticamente">
            <a:extLst>
              <a:ext uri="{FF2B5EF4-FFF2-40B4-BE49-F238E27FC236}">
                <a16:creationId xmlns:a16="http://schemas.microsoft.com/office/drawing/2014/main" id="{638E28FD-060A-4DFC-AEFA-1E6F8C6526C5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2541285" y="4260318"/>
            <a:ext cx="1696610" cy="1425598"/>
          </a:xfrm>
          <a:prstGeom prst="rect">
            <a:avLst/>
          </a:prstGeom>
        </p:spPr>
      </p:pic>
      <p:grpSp>
        <p:nvGrpSpPr>
          <p:cNvPr id="40" name="Grupo 39">
            <a:extLst>
              <a:ext uri="{FF2B5EF4-FFF2-40B4-BE49-F238E27FC236}">
                <a16:creationId xmlns:a16="http://schemas.microsoft.com/office/drawing/2014/main" id="{369584B1-FCB6-4395-9CE4-9E75E1BF919C}"/>
              </a:ext>
            </a:extLst>
          </p:cNvPr>
          <p:cNvGrpSpPr/>
          <p:nvPr/>
        </p:nvGrpSpPr>
        <p:grpSpPr>
          <a:xfrm rot="10800000">
            <a:off x="3920457" y="3219082"/>
            <a:ext cx="70600" cy="758655"/>
            <a:chOff x="159465" y="2225227"/>
            <a:chExt cx="70601" cy="758655"/>
          </a:xfrm>
          <a:solidFill>
            <a:srgbClr val="3B3838"/>
          </a:solidFill>
        </p:grpSpPr>
        <p:sp>
          <p:nvSpPr>
            <p:cNvPr id="41" name="Elipse 40">
              <a:extLst>
                <a:ext uri="{FF2B5EF4-FFF2-40B4-BE49-F238E27FC236}">
                  <a16:creationId xmlns:a16="http://schemas.microsoft.com/office/drawing/2014/main" id="{84CC7CC1-3217-447B-A14A-6CCD03274750}"/>
                </a:ext>
              </a:extLst>
            </p:cNvPr>
            <p:cNvSpPr/>
            <p:nvPr/>
          </p:nvSpPr>
          <p:spPr>
            <a:xfrm>
              <a:off x="190103" y="2966660"/>
              <a:ext cx="12939" cy="1722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450"/>
            </a:p>
          </p:txBody>
        </p:sp>
        <p:sp>
          <p:nvSpPr>
            <p:cNvPr id="42" name="Elipse 41">
              <a:extLst>
                <a:ext uri="{FF2B5EF4-FFF2-40B4-BE49-F238E27FC236}">
                  <a16:creationId xmlns:a16="http://schemas.microsoft.com/office/drawing/2014/main" id="{30AE832B-E5D4-45CE-9C95-64C29052FA16}"/>
                </a:ext>
              </a:extLst>
            </p:cNvPr>
            <p:cNvSpPr/>
            <p:nvPr/>
          </p:nvSpPr>
          <p:spPr>
            <a:xfrm>
              <a:off x="187011" y="2642176"/>
              <a:ext cx="43055" cy="4305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450"/>
            </a:p>
          </p:txBody>
        </p:sp>
        <p:sp>
          <p:nvSpPr>
            <p:cNvPr id="43" name="Elipse 42">
              <a:extLst>
                <a:ext uri="{FF2B5EF4-FFF2-40B4-BE49-F238E27FC236}">
                  <a16:creationId xmlns:a16="http://schemas.microsoft.com/office/drawing/2014/main" id="{9D022AB4-4BA2-45F1-85CD-AC715E67CB5F}"/>
                </a:ext>
              </a:extLst>
            </p:cNvPr>
            <p:cNvSpPr/>
            <p:nvPr/>
          </p:nvSpPr>
          <p:spPr>
            <a:xfrm>
              <a:off x="190972" y="2763024"/>
              <a:ext cx="34444" cy="344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450"/>
            </a:p>
          </p:txBody>
        </p:sp>
        <p:sp>
          <p:nvSpPr>
            <p:cNvPr id="44" name="Elipse 43">
              <a:extLst>
                <a:ext uri="{FF2B5EF4-FFF2-40B4-BE49-F238E27FC236}">
                  <a16:creationId xmlns:a16="http://schemas.microsoft.com/office/drawing/2014/main" id="{5F2E33DC-5E9A-4108-8142-535FE883178B}"/>
                </a:ext>
              </a:extLst>
            </p:cNvPr>
            <p:cNvSpPr/>
            <p:nvPr/>
          </p:nvSpPr>
          <p:spPr>
            <a:xfrm>
              <a:off x="175391" y="2512717"/>
              <a:ext cx="54000" cy="5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450"/>
            </a:p>
          </p:txBody>
        </p:sp>
        <p:sp>
          <p:nvSpPr>
            <p:cNvPr id="45" name="Elipse 44">
              <a:extLst>
                <a:ext uri="{FF2B5EF4-FFF2-40B4-BE49-F238E27FC236}">
                  <a16:creationId xmlns:a16="http://schemas.microsoft.com/office/drawing/2014/main" id="{62ABC4D3-4456-4DBF-BE33-1F62D1B03927}"/>
                </a:ext>
              </a:extLst>
            </p:cNvPr>
            <p:cNvSpPr/>
            <p:nvPr/>
          </p:nvSpPr>
          <p:spPr>
            <a:xfrm>
              <a:off x="190972" y="2875261"/>
              <a:ext cx="25833" cy="2583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450"/>
            </a:p>
          </p:txBody>
        </p:sp>
        <p:sp>
          <p:nvSpPr>
            <p:cNvPr id="46" name="Elipse 45">
              <a:extLst>
                <a:ext uri="{FF2B5EF4-FFF2-40B4-BE49-F238E27FC236}">
                  <a16:creationId xmlns:a16="http://schemas.microsoft.com/office/drawing/2014/main" id="{B71C6558-403E-4D0E-8B0B-F89EFAED8440}"/>
                </a:ext>
              </a:extLst>
            </p:cNvPr>
            <p:cNvSpPr/>
            <p:nvPr/>
          </p:nvSpPr>
          <p:spPr>
            <a:xfrm>
              <a:off x="168076" y="2374647"/>
              <a:ext cx="60277" cy="602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450"/>
            </a:p>
          </p:txBody>
        </p:sp>
        <p:sp>
          <p:nvSpPr>
            <p:cNvPr id="47" name="Elipse 46">
              <a:extLst>
                <a:ext uri="{FF2B5EF4-FFF2-40B4-BE49-F238E27FC236}">
                  <a16:creationId xmlns:a16="http://schemas.microsoft.com/office/drawing/2014/main" id="{8876E28F-A9D3-4682-9C15-DECD224D8963}"/>
                </a:ext>
              </a:extLst>
            </p:cNvPr>
            <p:cNvSpPr/>
            <p:nvPr/>
          </p:nvSpPr>
          <p:spPr>
            <a:xfrm>
              <a:off x="159465" y="2225227"/>
              <a:ext cx="68888" cy="688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450"/>
            </a:p>
          </p:txBody>
        </p:sp>
      </p:grpSp>
      <p:pic>
        <p:nvPicPr>
          <p:cNvPr id="48" name="Imagen 47" descr="Imagen que contiene laptop, negro, manzana, hombre&#10;&#10;Descripción generada automáticamente">
            <a:extLst>
              <a:ext uri="{FF2B5EF4-FFF2-40B4-BE49-F238E27FC236}">
                <a16:creationId xmlns:a16="http://schemas.microsoft.com/office/drawing/2014/main" id="{2AE39EB3-0B30-4A1E-8766-02BB78C7CD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08" b="28456"/>
          <a:stretch/>
        </p:blipFill>
        <p:spPr>
          <a:xfrm>
            <a:off x="4" y="3108642"/>
            <a:ext cx="3233318" cy="2724135"/>
          </a:xfrm>
          <a:prstGeom prst="rect">
            <a:avLst/>
          </a:prstGeom>
        </p:spPr>
      </p:pic>
      <p:sp>
        <p:nvSpPr>
          <p:cNvPr id="31" name="CuadroTexto 30">
            <a:extLst>
              <a:ext uri="{FF2B5EF4-FFF2-40B4-BE49-F238E27FC236}">
                <a16:creationId xmlns:a16="http://schemas.microsoft.com/office/drawing/2014/main" id="{92FCC07F-35D3-4053-BC39-C05641F847A8}"/>
              </a:ext>
            </a:extLst>
          </p:cNvPr>
          <p:cNvSpPr txBox="1"/>
          <p:nvPr/>
        </p:nvSpPr>
        <p:spPr>
          <a:xfrm>
            <a:off x="926054" y="1155847"/>
            <a:ext cx="2251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>
                <a:solidFill>
                  <a:schemeClr val="bg2">
                    <a:lumMod val="2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  <a:cs typeface="Arial" panose="020B0604020202020204" pitchFamily="34" charset="0"/>
              </a:rPr>
              <a:t>Te invitamos a celebrar el compromiso de </a:t>
            </a:r>
            <a:endParaRPr lang="en-GB" sz="1400" dirty="0">
              <a:solidFill>
                <a:schemeClr val="bg2">
                  <a:lumMod val="25000"/>
                </a:schemeClr>
              </a:solidFill>
              <a:latin typeface="MS Mincho" panose="02020609040205080304" pitchFamily="49" charset="-128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57C59C3D-5561-4359-A147-74A304AEB93F}"/>
              </a:ext>
            </a:extLst>
          </p:cNvPr>
          <p:cNvSpPr txBox="1"/>
          <p:nvPr/>
        </p:nvSpPr>
        <p:spPr>
          <a:xfrm>
            <a:off x="1064846" y="1670261"/>
            <a:ext cx="1979303" cy="76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399" dirty="0">
                <a:solidFill>
                  <a:schemeClr val="bg2">
                    <a:lumMod val="25000"/>
                  </a:schemeClr>
                </a:solidFill>
                <a:latin typeface="Edwardian Script ITC" panose="030303020407070D0804" pitchFamily="66" charset="0"/>
                <a:cs typeface="Arial" panose="020B0604020202020204" pitchFamily="34" charset="0"/>
              </a:rPr>
              <a:t>Ricardo</a:t>
            </a:r>
            <a:endParaRPr lang="en-GB" sz="4399" dirty="0">
              <a:solidFill>
                <a:schemeClr val="bg2">
                  <a:lumMod val="25000"/>
                </a:schemeClr>
              </a:solidFill>
              <a:latin typeface="Edwardian Script ITC" panose="030303020407070D0804" pitchFamily="66" charset="0"/>
              <a:cs typeface="Arial" panose="020B0604020202020204" pitchFamily="34" charset="0"/>
            </a:endParaRP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57B993D2-B447-40A5-923F-E5F9408FF2EA}"/>
              </a:ext>
            </a:extLst>
          </p:cNvPr>
          <p:cNvSpPr txBox="1"/>
          <p:nvPr/>
        </p:nvSpPr>
        <p:spPr>
          <a:xfrm>
            <a:off x="1832286" y="2215847"/>
            <a:ext cx="442054" cy="76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399" dirty="0">
                <a:solidFill>
                  <a:schemeClr val="bg2">
                    <a:lumMod val="25000"/>
                  </a:schemeClr>
                </a:solidFill>
                <a:latin typeface="Edwardian Script ITC" panose="030303020407070D0804" pitchFamily="66" charset="0"/>
                <a:cs typeface="Arial" panose="020B0604020202020204" pitchFamily="34" charset="0"/>
              </a:rPr>
              <a:t>y</a:t>
            </a:r>
            <a:endParaRPr lang="en-GB" sz="4399" dirty="0">
              <a:solidFill>
                <a:schemeClr val="bg2">
                  <a:lumMod val="25000"/>
                </a:schemeClr>
              </a:solidFill>
              <a:latin typeface="Edwardian Script ITC" panose="030303020407070D0804" pitchFamily="66" charset="0"/>
              <a:cs typeface="Arial" panose="020B0604020202020204" pitchFamily="34" charset="0"/>
            </a:endParaRP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344620E7-62D9-48C7-ABF9-77F070FCA532}"/>
              </a:ext>
            </a:extLst>
          </p:cNvPr>
          <p:cNvSpPr txBox="1"/>
          <p:nvPr/>
        </p:nvSpPr>
        <p:spPr>
          <a:xfrm>
            <a:off x="1062196" y="2867590"/>
            <a:ext cx="1979303" cy="76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399" dirty="0">
                <a:solidFill>
                  <a:schemeClr val="bg2">
                    <a:lumMod val="25000"/>
                  </a:schemeClr>
                </a:solidFill>
                <a:latin typeface="Edwardian Script ITC" panose="030303020407070D0804" pitchFamily="66" charset="0"/>
                <a:cs typeface="Arial" panose="020B0604020202020204" pitchFamily="34" charset="0"/>
              </a:rPr>
              <a:t>Angélica</a:t>
            </a:r>
            <a:endParaRPr lang="en-GB" sz="4399" dirty="0">
              <a:solidFill>
                <a:schemeClr val="bg2">
                  <a:lumMod val="25000"/>
                </a:schemeClr>
              </a:solidFill>
              <a:latin typeface="Edwardian Script ITC" panose="030303020407070D0804" pitchFamily="66" charset="0"/>
              <a:cs typeface="Arial" panose="020B0604020202020204" pitchFamily="34" charset="0"/>
            </a:endParaRP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FE9D6D03-9EC7-4AC1-BDD7-2CC374EE003C}"/>
              </a:ext>
            </a:extLst>
          </p:cNvPr>
          <p:cNvSpPr txBox="1"/>
          <p:nvPr/>
        </p:nvSpPr>
        <p:spPr>
          <a:xfrm>
            <a:off x="647166" y="3601443"/>
            <a:ext cx="2816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>
                <a:solidFill>
                  <a:schemeClr val="bg2">
                    <a:lumMod val="2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  <a:cs typeface="Arial" panose="020B0604020202020204" pitchFamily="34" charset="0"/>
              </a:rPr>
              <a:t>Septiembre 12, 2020 | 19 hrs.</a:t>
            </a:r>
            <a:endParaRPr lang="en-GB" sz="1400" dirty="0">
              <a:solidFill>
                <a:schemeClr val="bg2">
                  <a:lumMod val="25000"/>
                </a:schemeClr>
              </a:solidFill>
              <a:latin typeface="MS Mincho" panose="02020609040205080304" pitchFamily="49" charset="-128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52407383-9BF6-4E5A-8F87-9C8ED362FBFA}"/>
              </a:ext>
            </a:extLst>
          </p:cNvPr>
          <p:cNvSpPr txBox="1"/>
          <p:nvPr/>
        </p:nvSpPr>
        <p:spPr>
          <a:xfrm>
            <a:off x="720467" y="3933777"/>
            <a:ext cx="2827405" cy="253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49" dirty="0">
                <a:solidFill>
                  <a:schemeClr val="bg2">
                    <a:lumMod val="2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  <a:cs typeface="Arial" panose="020B0604020202020204" pitchFamily="34" charset="0"/>
              </a:rPr>
              <a:t>Capilla de Nuestra Señora de la Gracia</a:t>
            </a:r>
            <a:endParaRPr lang="en-GB" sz="1049" dirty="0">
              <a:solidFill>
                <a:schemeClr val="bg2">
                  <a:lumMod val="25000"/>
                </a:schemeClr>
              </a:solidFill>
              <a:latin typeface="MS Mincho" panose="02020609040205080304" pitchFamily="49" charset="-128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AE68FFF4-F862-40BD-8B1B-FE66A08A0262}"/>
              </a:ext>
            </a:extLst>
          </p:cNvPr>
          <p:cNvSpPr txBox="1"/>
          <p:nvPr/>
        </p:nvSpPr>
        <p:spPr>
          <a:xfrm>
            <a:off x="710684" y="4219888"/>
            <a:ext cx="2827405" cy="253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49" dirty="0">
                <a:solidFill>
                  <a:schemeClr val="bg2">
                    <a:lumMod val="2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  <a:cs typeface="Arial" panose="020B0604020202020204" pitchFamily="34" charset="0"/>
              </a:rPr>
              <a:t>Blvd. Antonio Gil No. 38, 11850, CDMX.</a:t>
            </a:r>
            <a:endParaRPr lang="en-GB" sz="1049" dirty="0">
              <a:solidFill>
                <a:schemeClr val="bg2">
                  <a:lumMod val="25000"/>
                </a:schemeClr>
              </a:solidFill>
              <a:latin typeface="MS Mincho" panose="02020609040205080304" pitchFamily="49" charset="-128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082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D3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upo 29">
            <a:extLst>
              <a:ext uri="{FF2B5EF4-FFF2-40B4-BE49-F238E27FC236}">
                <a16:creationId xmlns:a16="http://schemas.microsoft.com/office/drawing/2014/main" id="{A9321766-C584-4118-931D-DFF1B4C8870F}"/>
              </a:ext>
            </a:extLst>
          </p:cNvPr>
          <p:cNvGrpSpPr/>
          <p:nvPr/>
        </p:nvGrpSpPr>
        <p:grpSpPr>
          <a:xfrm>
            <a:off x="130210" y="1822897"/>
            <a:ext cx="68890" cy="758655"/>
            <a:chOff x="166780" y="2225227"/>
            <a:chExt cx="68888" cy="758655"/>
          </a:xfrm>
          <a:solidFill>
            <a:srgbClr val="3B3838"/>
          </a:solidFill>
        </p:grpSpPr>
        <p:sp>
          <p:nvSpPr>
            <p:cNvPr id="6" name="Elipse 5">
              <a:extLst>
                <a:ext uri="{FF2B5EF4-FFF2-40B4-BE49-F238E27FC236}">
                  <a16:creationId xmlns:a16="http://schemas.microsoft.com/office/drawing/2014/main" id="{3DD72D68-7D56-4ACB-8272-0E7895B051D1}"/>
                </a:ext>
              </a:extLst>
            </p:cNvPr>
            <p:cNvSpPr/>
            <p:nvPr/>
          </p:nvSpPr>
          <p:spPr>
            <a:xfrm>
              <a:off x="190103" y="2966660"/>
              <a:ext cx="12939" cy="1722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450"/>
            </a:p>
          </p:txBody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2D3A0ADA-C1B2-4463-9EA9-003B8C8D96D2}"/>
                </a:ext>
              </a:extLst>
            </p:cNvPr>
            <p:cNvSpPr/>
            <p:nvPr/>
          </p:nvSpPr>
          <p:spPr>
            <a:xfrm>
              <a:off x="179696" y="2642176"/>
              <a:ext cx="43055" cy="4305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450"/>
            </a:p>
          </p:txBody>
        </p: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F4390EC6-DF63-452B-AA67-4D4F74852808}"/>
                </a:ext>
              </a:extLst>
            </p:cNvPr>
            <p:cNvSpPr/>
            <p:nvPr/>
          </p:nvSpPr>
          <p:spPr>
            <a:xfrm>
              <a:off x="183657" y="2763024"/>
              <a:ext cx="34444" cy="344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450"/>
            </a:p>
          </p:txBody>
        </p:sp>
        <p:sp>
          <p:nvSpPr>
            <p:cNvPr id="16" name="Elipse 15">
              <a:extLst>
                <a:ext uri="{FF2B5EF4-FFF2-40B4-BE49-F238E27FC236}">
                  <a16:creationId xmlns:a16="http://schemas.microsoft.com/office/drawing/2014/main" id="{D5724B67-34EE-4041-A0D9-37531C0872EE}"/>
                </a:ext>
              </a:extLst>
            </p:cNvPr>
            <p:cNvSpPr/>
            <p:nvPr/>
          </p:nvSpPr>
          <p:spPr>
            <a:xfrm>
              <a:off x="175391" y="2512717"/>
              <a:ext cx="54000" cy="5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450"/>
            </a:p>
          </p:txBody>
        </p:sp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2A8F1651-A9ED-4425-AB00-C647C289142D}"/>
                </a:ext>
              </a:extLst>
            </p:cNvPr>
            <p:cNvSpPr/>
            <p:nvPr/>
          </p:nvSpPr>
          <p:spPr>
            <a:xfrm>
              <a:off x="183657" y="2875261"/>
              <a:ext cx="25833" cy="2583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450"/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DECBAE33-37C0-409C-B5C7-DE2D67099F22}"/>
                </a:ext>
              </a:extLst>
            </p:cNvPr>
            <p:cNvSpPr/>
            <p:nvPr/>
          </p:nvSpPr>
          <p:spPr>
            <a:xfrm>
              <a:off x="175391" y="2374647"/>
              <a:ext cx="60277" cy="602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450"/>
            </a:p>
          </p:txBody>
        </p:sp>
        <p:sp>
          <p:nvSpPr>
            <p:cNvPr id="19" name="Elipse 18">
              <a:extLst>
                <a:ext uri="{FF2B5EF4-FFF2-40B4-BE49-F238E27FC236}">
                  <a16:creationId xmlns:a16="http://schemas.microsoft.com/office/drawing/2014/main" id="{7A8E0A1A-9B0D-41DD-9769-C6810FDB4BAE}"/>
                </a:ext>
              </a:extLst>
            </p:cNvPr>
            <p:cNvSpPr/>
            <p:nvPr/>
          </p:nvSpPr>
          <p:spPr>
            <a:xfrm>
              <a:off x="166780" y="2225227"/>
              <a:ext cx="68888" cy="688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450"/>
            </a:p>
          </p:txBody>
        </p:sp>
      </p:grpSp>
      <p:pic>
        <p:nvPicPr>
          <p:cNvPr id="29" name="Imagen 28" descr="Imagen que contiene laptop, negro, manzana, hombre&#10;&#10;Descripción generada automáticamente">
            <a:extLst>
              <a:ext uri="{FF2B5EF4-FFF2-40B4-BE49-F238E27FC236}">
                <a16:creationId xmlns:a16="http://schemas.microsoft.com/office/drawing/2014/main" id="{5B1E1DEA-E2E5-4571-90AA-DBD1EF8FC4FD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-135584" y="135593"/>
            <a:ext cx="1697620" cy="1426448"/>
          </a:xfrm>
          <a:prstGeom prst="rect">
            <a:avLst/>
          </a:prstGeom>
        </p:spPr>
      </p:pic>
      <p:pic>
        <p:nvPicPr>
          <p:cNvPr id="37" name="Imagen 36" descr="Imagen que contiene laptop, negro, manzana, hombre&#10;&#10;Descripción generada automáticamente">
            <a:extLst>
              <a:ext uri="{FF2B5EF4-FFF2-40B4-BE49-F238E27FC236}">
                <a16:creationId xmlns:a16="http://schemas.microsoft.com/office/drawing/2014/main" id="{AA151FF5-4B25-425F-B545-37C4FE55865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08" b="28456"/>
          <a:stretch/>
        </p:blipFill>
        <p:spPr>
          <a:xfrm flipH="1" flipV="1">
            <a:off x="1061359" y="-1"/>
            <a:ext cx="3042327" cy="2563220"/>
          </a:xfrm>
          <a:prstGeom prst="rect">
            <a:avLst/>
          </a:prstGeom>
        </p:spPr>
      </p:pic>
      <p:pic>
        <p:nvPicPr>
          <p:cNvPr id="38" name="Imagen 37" descr="Imagen que contiene laptop, negro, manzana, hombre&#10;&#10;Descripción generada automáticamente">
            <a:extLst>
              <a:ext uri="{FF2B5EF4-FFF2-40B4-BE49-F238E27FC236}">
                <a16:creationId xmlns:a16="http://schemas.microsoft.com/office/drawing/2014/main" id="{638E28FD-060A-4DFC-AEFA-1E6F8C6526C5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2541285" y="4260318"/>
            <a:ext cx="1696610" cy="1425598"/>
          </a:xfrm>
          <a:prstGeom prst="rect">
            <a:avLst/>
          </a:prstGeom>
        </p:spPr>
      </p:pic>
      <p:grpSp>
        <p:nvGrpSpPr>
          <p:cNvPr id="40" name="Grupo 39">
            <a:extLst>
              <a:ext uri="{FF2B5EF4-FFF2-40B4-BE49-F238E27FC236}">
                <a16:creationId xmlns:a16="http://schemas.microsoft.com/office/drawing/2014/main" id="{369584B1-FCB6-4395-9CE4-9E75E1BF919C}"/>
              </a:ext>
            </a:extLst>
          </p:cNvPr>
          <p:cNvGrpSpPr/>
          <p:nvPr/>
        </p:nvGrpSpPr>
        <p:grpSpPr>
          <a:xfrm rot="10800000">
            <a:off x="3920457" y="3219082"/>
            <a:ext cx="70600" cy="758655"/>
            <a:chOff x="159465" y="2225227"/>
            <a:chExt cx="70601" cy="758655"/>
          </a:xfrm>
          <a:solidFill>
            <a:srgbClr val="3B3838"/>
          </a:solidFill>
        </p:grpSpPr>
        <p:sp>
          <p:nvSpPr>
            <p:cNvPr id="41" name="Elipse 40">
              <a:extLst>
                <a:ext uri="{FF2B5EF4-FFF2-40B4-BE49-F238E27FC236}">
                  <a16:creationId xmlns:a16="http://schemas.microsoft.com/office/drawing/2014/main" id="{84CC7CC1-3217-447B-A14A-6CCD03274750}"/>
                </a:ext>
              </a:extLst>
            </p:cNvPr>
            <p:cNvSpPr/>
            <p:nvPr/>
          </p:nvSpPr>
          <p:spPr>
            <a:xfrm>
              <a:off x="190103" y="2966660"/>
              <a:ext cx="12939" cy="1722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450"/>
            </a:p>
          </p:txBody>
        </p:sp>
        <p:sp>
          <p:nvSpPr>
            <p:cNvPr id="42" name="Elipse 41">
              <a:extLst>
                <a:ext uri="{FF2B5EF4-FFF2-40B4-BE49-F238E27FC236}">
                  <a16:creationId xmlns:a16="http://schemas.microsoft.com/office/drawing/2014/main" id="{30AE832B-E5D4-45CE-9C95-64C29052FA16}"/>
                </a:ext>
              </a:extLst>
            </p:cNvPr>
            <p:cNvSpPr/>
            <p:nvPr/>
          </p:nvSpPr>
          <p:spPr>
            <a:xfrm>
              <a:off x="187011" y="2642176"/>
              <a:ext cx="43055" cy="4305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450"/>
            </a:p>
          </p:txBody>
        </p:sp>
        <p:sp>
          <p:nvSpPr>
            <p:cNvPr id="43" name="Elipse 42">
              <a:extLst>
                <a:ext uri="{FF2B5EF4-FFF2-40B4-BE49-F238E27FC236}">
                  <a16:creationId xmlns:a16="http://schemas.microsoft.com/office/drawing/2014/main" id="{9D022AB4-4BA2-45F1-85CD-AC715E67CB5F}"/>
                </a:ext>
              </a:extLst>
            </p:cNvPr>
            <p:cNvSpPr/>
            <p:nvPr/>
          </p:nvSpPr>
          <p:spPr>
            <a:xfrm>
              <a:off x="190972" y="2763024"/>
              <a:ext cx="34444" cy="344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450"/>
            </a:p>
          </p:txBody>
        </p:sp>
        <p:sp>
          <p:nvSpPr>
            <p:cNvPr id="44" name="Elipse 43">
              <a:extLst>
                <a:ext uri="{FF2B5EF4-FFF2-40B4-BE49-F238E27FC236}">
                  <a16:creationId xmlns:a16="http://schemas.microsoft.com/office/drawing/2014/main" id="{5F2E33DC-5E9A-4108-8142-535FE883178B}"/>
                </a:ext>
              </a:extLst>
            </p:cNvPr>
            <p:cNvSpPr/>
            <p:nvPr/>
          </p:nvSpPr>
          <p:spPr>
            <a:xfrm>
              <a:off x="175391" y="2512717"/>
              <a:ext cx="54000" cy="5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450"/>
            </a:p>
          </p:txBody>
        </p:sp>
        <p:sp>
          <p:nvSpPr>
            <p:cNvPr id="45" name="Elipse 44">
              <a:extLst>
                <a:ext uri="{FF2B5EF4-FFF2-40B4-BE49-F238E27FC236}">
                  <a16:creationId xmlns:a16="http://schemas.microsoft.com/office/drawing/2014/main" id="{62ABC4D3-4456-4DBF-BE33-1F62D1B03927}"/>
                </a:ext>
              </a:extLst>
            </p:cNvPr>
            <p:cNvSpPr/>
            <p:nvPr/>
          </p:nvSpPr>
          <p:spPr>
            <a:xfrm>
              <a:off x="190972" y="2875261"/>
              <a:ext cx="25833" cy="2583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450"/>
            </a:p>
          </p:txBody>
        </p:sp>
        <p:sp>
          <p:nvSpPr>
            <p:cNvPr id="46" name="Elipse 45">
              <a:extLst>
                <a:ext uri="{FF2B5EF4-FFF2-40B4-BE49-F238E27FC236}">
                  <a16:creationId xmlns:a16="http://schemas.microsoft.com/office/drawing/2014/main" id="{B71C6558-403E-4D0E-8B0B-F89EFAED8440}"/>
                </a:ext>
              </a:extLst>
            </p:cNvPr>
            <p:cNvSpPr/>
            <p:nvPr/>
          </p:nvSpPr>
          <p:spPr>
            <a:xfrm>
              <a:off x="168076" y="2374647"/>
              <a:ext cx="60277" cy="602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450"/>
            </a:p>
          </p:txBody>
        </p:sp>
        <p:sp>
          <p:nvSpPr>
            <p:cNvPr id="47" name="Elipse 46">
              <a:extLst>
                <a:ext uri="{FF2B5EF4-FFF2-40B4-BE49-F238E27FC236}">
                  <a16:creationId xmlns:a16="http://schemas.microsoft.com/office/drawing/2014/main" id="{8876E28F-A9D3-4682-9C15-DECD224D8963}"/>
                </a:ext>
              </a:extLst>
            </p:cNvPr>
            <p:cNvSpPr/>
            <p:nvPr/>
          </p:nvSpPr>
          <p:spPr>
            <a:xfrm>
              <a:off x="159465" y="2225227"/>
              <a:ext cx="68888" cy="688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450"/>
            </a:p>
          </p:txBody>
        </p:sp>
      </p:grpSp>
      <p:pic>
        <p:nvPicPr>
          <p:cNvPr id="48" name="Imagen 47" descr="Imagen que contiene laptop, negro, manzana, hombre&#10;&#10;Descripción generada automáticamente">
            <a:extLst>
              <a:ext uri="{FF2B5EF4-FFF2-40B4-BE49-F238E27FC236}">
                <a16:creationId xmlns:a16="http://schemas.microsoft.com/office/drawing/2014/main" id="{2AE39EB3-0B30-4A1E-8766-02BB78C7CD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08" b="28456"/>
          <a:stretch/>
        </p:blipFill>
        <p:spPr>
          <a:xfrm>
            <a:off x="4" y="3108642"/>
            <a:ext cx="3233318" cy="2724135"/>
          </a:xfrm>
          <a:prstGeom prst="rect">
            <a:avLst/>
          </a:prstGeom>
        </p:spPr>
      </p:pic>
      <p:sp>
        <p:nvSpPr>
          <p:cNvPr id="25" name="CuadroTexto 24">
            <a:extLst>
              <a:ext uri="{FF2B5EF4-FFF2-40B4-BE49-F238E27FC236}">
                <a16:creationId xmlns:a16="http://schemas.microsoft.com/office/drawing/2014/main" id="{2531FEBC-2A2E-4CC4-BFB3-9F6B50B96FDC}"/>
              </a:ext>
            </a:extLst>
          </p:cNvPr>
          <p:cNvSpPr txBox="1"/>
          <p:nvPr/>
        </p:nvSpPr>
        <p:spPr>
          <a:xfrm>
            <a:off x="595414" y="1652003"/>
            <a:ext cx="2922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solidFill>
                  <a:srgbClr val="3B3838"/>
                </a:solidFill>
                <a:latin typeface="MS Mincho" panose="02020609040205080304" pitchFamily="49" charset="-128"/>
                <a:ea typeface="MS Mincho" panose="02020609040205080304" pitchFamily="49" charset="-128"/>
                <a:cs typeface="Arial" panose="020B0604020202020204" pitchFamily="34" charset="0"/>
              </a:rPr>
              <a:t>Después de la Ceremonia Religiosa agradeceremos su compañía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45B19EA7-952B-4615-A9A7-3BE5520DE8E3}"/>
              </a:ext>
            </a:extLst>
          </p:cNvPr>
          <p:cNvSpPr txBox="1"/>
          <p:nvPr/>
        </p:nvSpPr>
        <p:spPr>
          <a:xfrm>
            <a:off x="590499" y="3274150"/>
            <a:ext cx="29226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solidFill>
                  <a:srgbClr val="3B3838"/>
                </a:solidFill>
                <a:latin typeface="MS Mincho" panose="02020609040205080304" pitchFamily="49" charset="-128"/>
                <a:ea typeface="MS Mincho" panose="02020609040205080304" pitchFamily="49" charset="-128"/>
                <a:cs typeface="Arial" panose="020B0604020202020204" pitchFamily="34" charset="0"/>
              </a:rPr>
              <a:t>Av. José Balcázar 45,esq. Miguel Hidalgo, 11850, Miguel Hidalgo, CMDX.</a:t>
            </a:r>
          </a:p>
          <a:p>
            <a:pPr algn="ctr"/>
            <a:endParaRPr lang="es-MX" sz="1200" dirty="0">
              <a:solidFill>
                <a:srgbClr val="3B3838"/>
              </a:solidFill>
              <a:latin typeface="MS Mincho" panose="02020609040205080304" pitchFamily="49" charset="-128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algn="ctr"/>
            <a:r>
              <a:rPr lang="es-MX" sz="1200" dirty="0">
                <a:solidFill>
                  <a:srgbClr val="3B3838"/>
                </a:solidFill>
                <a:latin typeface="MS Mincho" panose="02020609040205080304" pitchFamily="49" charset="-128"/>
                <a:ea typeface="MS Mincho" panose="02020609040205080304" pitchFamily="49" charset="-128"/>
                <a:cs typeface="Arial" panose="020B0604020202020204" pitchFamily="34" charset="0"/>
              </a:rPr>
              <a:t>RSVP</a:t>
            </a:r>
          </a:p>
          <a:p>
            <a:pPr algn="ctr"/>
            <a:r>
              <a:rPr lang="es-MX" sz="1200" dirty="0">
                <a:solidFill>
                  <a:srgbClr val="3B3838"/>
                </a:solidFill>
                <a:latin typeface="MS Mincho" panose="02020609040205080304" pitchFamily="49" charset="-128"/>
                <a:ea typeface="MS Mincho" panose="02020609040205080304" pitchFamily="49" charset="-128"/>
                <a:cs typeface="Arial" panose="020B0604020202020204" pitchFamily="34" charset="0"/>
              </a:rPr>
              <a:t>Por favor confirme su asistencia en la tarjeta provista.</a:t>
            </a:r>
            <a:endParaRPr lang="en-GB" sz="1200" dirty="0">
              <a:solidFill>
                <a:srgbClr val="3B3838"/>
              </a:solidFill>
              <a:latin typeface="MS Mincho" panose="02020609040205080304" pitchFamily="49" charset="-128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825877E5-0133-4CA4-8C5F-9AC35520D0A6}"/>
              </a:ext>
            </a:extLst>
          </p:cNvPr>
          <p:cNvSpPr txBox="1"/>
          <p:nvPr/>
        </p:nvSpPr>
        <p:spPr>
          <a:xfrm>
            <a:off x="590498" y="2207716"/>
            <a:ext cx="29226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solidFill>
                  <a:srgbClr val="3B3838"/>
                </a:solidFill>
                <a:latin typeface="MS Mincho" panose="02020609040205080304" pitchFamily="49" charset="-128"/>
                <a:ea typeface="MS Mincho" panose="02020609040205080304" pitchFamily="49" charset="-128"/>
                <a:cs typeface="Arial" panose="020B0604020202020204" pitchFamily="34" charset="0"/>
              </a:rPr>
              <a:t>A partir de las 19:00 hrs.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8984281A-E3FF-417A-A26F-A74ED635C660}"/>
              </a:ext>
            </a:extLst>
          </p:cNvPr>
          <p:cNvSpPr txBox="1"/>
          <p:nvPr/>
        </p:nvSpPr>
        <p:spPr>
          <a:xfrm>
            <a:off x="590498" y="2775692"/>
            <a:ext cx="29226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solidFill>
                  <a:srgbClr val="3B3838"/>
                </a:solidFill>
                <a:latin typeface="MS Mincho" panose="02020609040205080304" pitchFamily="49" charset="-128"/>
                <a:ea typeface="MS Mincho" panose="02020609040205080304" pitchFamily="49" charset="-128"/>
                <a:cs typeface="Arial" panose="020B0604020202020204" pitchFamily="34" charset="0"/>
              </a:rPr>
              <a:t>Salón Champs Royale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1C56E2C2-334A-4407-AE3D-186D87AB9740}"/>
              </a:ext>
            </a:extLst>
          </p:cNvPr>
          <p:cNvSpPr txBox="1"/>
          <p:nvPr/>
        </p:nvSpPr>
        <p:spPr>
          <a:xfrm>
            <a:off x="1251561" y="828298"/>
            <a:ext cx="1602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rgbClr val="3B3838"/>
                </a:solidFill>
                <a:latin typeface="Gabriola" panose="04040605051002020D02" pitchFamily="82" charset="0"/>
                <a:cs typeface="Arial" panose="020B0604020202020204" pitchFamily="34" charset="0"/>
              </a:rPr>
              <a:t>Recepción</a:t>
            </a:r>
            <a:endParaRPr lang="en-GB" sz="3600" dirty="0">
              <a:solidFill>
                <a:srgbClr val="3B3838"/>
              </a:solidFill>
              <a:latin typeface="Gabriola" panose="04040605051002020D02" pitchFamily="8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329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A822069A-4555-4C80-A721-3AA5198C25AF}"/>
              </a:ext>
            </a:extLst>
          </p:cNvPr>
          <p:cNvSpPr txBox="1"/>
          <p:nvPr/>
        </p:nvSpPr>
        <p:spPr>
          <a:xfrm rot="5400000">
            <a:off x="-816969" y="1300179"/>
            <a:ext cx="5751870" cy="3240000"/>
          </a:xfrm>
          <a:prstGeom prst="rect">
            <a:avLst/>
          </a:prstGeom>
          <a:solidFill>
            <a:srgbClr val="C8D3CF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6" name="Imagen 5" descr="Imagen que contiene laptop, negro, manzana, hombre&#10;&#10;Descripción generada automáticamente">
            <a:extLst>
              <a:ext uri="{FF2B5EF4-FFF2-40B4-BE49-F238E27FC236}">
                <a16:creationId xmlns:a16="http://schemas.microsoft.com/office/drawing/2014/main" id="{F66D5B67-780C-4207-AD44-55375D10196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336156" y="154427"/>
            <a:ext cx="1379568" cy="1159200"/>
          </a:xfrm>
          <a:prstGeom prst="rect">
            <a:avLst/>
          </a:prstGeom>
        </p:spPr>
      </p:pic>
      <p:pic>
        <p:nvPicPr>
          <p:cNvPr id="7" name="Imagen 6" descr="Imagen que contiene laptop, negro, manzana, hombre&#10;&#10;Descripción generada automáticamente">
            <a:extLst>
              <a:ext uri="{FF2B5EF4-FFF2-40B4-BE49-F238E27FC236}">
                <a16:creationId xmlns:a16="http://schemas.microsoft.com/office/drawing/2014/main" id="{0766EEAF-F9A8-4C68-89E2-EE0B28DAC1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08" b="28456"/>
          <a:stretch/>
        </p:blipFill>
        <p:spPr>
          <a:xfrm flipH="1" flipV="1">
            <a:off x="1951545" y="68420"/>
            <a:ext cx="1734796" cy="1461600"/>
          </a:xfrm>
          <a:prstGeom prst="rect">
            <a:avLst/>
          </a:prstGeom>
        </p:spPr>
      </p:pic>
      <p:pic>
        <p:nvPicPr>
          <p:cNvPr id="8" name="Imagen 7" descr="Imagen que contiene laptop, negro, manzana, hombre&#10;&#10;Descripción generada automáticamente">
            <a:extLst>
              <a:ext uri="{FF2B5EF4-FFF2-40B4-BE49-F238E27FC236}">
                <a16:creationId xmlns:a16="http://schemas.microsoft.com/office/drawing/2014/main" id="{D0F31387-8CC4-435C-AFAD-68FD1357ED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08" b="28456"/>
          <a:stretch/>
        </p:blipFill>
        <p:spPr>
          <a:xfrm rot="10800000" flipH="1" flipV="1">
            <a:off x="446339" y="4333145"/>
            <a:ext cx="1736421" cy="1462969"/>
          </a:xfrm>
          <a:prstGeom prst="rect">
            <a:avLst/>
          </a:prstGeom>
        </p:spPr>
      </p:pic>
      <p:pic>
        <p:nvPicPr>
          <p:cNvPr id="9" name="Imagen 8" descr="Imagen que contiene laptop, negro, manzana, hombre&#10;&#10;Descripción generada automáticamente">
            <a:extLst>
              <a:ext uri="{FF2B5EF4-FFF2-40B4-BE49-F238E27FC236}">
                <a16:creationId xmlns:a16="http://schemas.microsoft.com/office/drawing/2014/main" id="{15CD9446-F07D-43DB-9D53-E32F5098915F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409141" y="4525778"/>
            <a:ext cx="1382157" cy="1157496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36FF0EB4-BCC3-4E1D-A987-E9D5DBDA7A1F}"/>
              </a:ext>
            </a:extLst>
          </p:cNvPr>
          <p:cNvSpPr txBox="1"/>
          <p:nvPr/>
        </p:nvSpPr>
        <p:spPr>
          <a:xfrm>
            <a:off x="1357433" y="518804"/>
            <a:ext cx="1403062" cy="76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399" dirty="0">
                <a:solidFill>
                  <a:schemeClr val="bg2">
                    <a:lumMod val="25000"/>
                  </a:schemeClr>
                </a:solidFill>
                <a:latin typeface="Gabriola" panose="04040605051002020D02" pitchFamily="82" charset="0"/>
                <a:cs typeface="Arial" panose="020B0604020202020204" pitchFamily="34" charset="0"/>
              </a:rPr>
              <a:t>MENÚ</a:t>
            </a:r>
            <a:endParaRPr lang="en-GB" sz="4399" dirty="0">
              <a:solidFill>
                <a:schemeClr val="bg2">
                  <a:lumMod val="25000"/>
                </a:schemeClr>
              </a:solidFill>
              <a:latin typeface="Gabriola" panose="04040605051002020D02" pitchFamily="82" charset="0"/>
              <a:cs typeface="Arial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B8CB6A3-B526-442A-8874-51BF6C0E19BC}"/>
              </a:ext>
            </a:extLst>
          </p:cNvPr>
          <p:cNvSpPr txBox="1"/>
          <p:nvPr/>
        </p:nvSpPr>
        <p:spPr>
          <a:xfrm>
            <a:off x="999157" y="1254054"/>
            <a:ext cx="21084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schemeClr val="bg2">
                    <a:lumMod val="25000"/>
                  </a:schemeClr>
                </a:solidFill>
                <a:latin typeface="Gabriola" panose="04040605051002020D02" pitchFamily="82" charset="0"/>
                <a:cs typeface="Arial" panose="020B0604020202020204" pitchFamily="34" charset="0"/>
              </a:rPr>
              <a:t>ENTRADA</a:t>
            </a:r>
            <a:endParaRPr lang="en-GB" sz="2000" dirty="0">
              <a:solidFill>
                <a:schemeClr val="bg2">
                  <a:lumMod val="25000"/>
                </a:schemeClr>
              </a:solidFill>
              <a:latin typeface="Gabriola" panose="04040605051002020D02" pitchFamily="82" charset="0"/>
              <a:cs typeface="Arial" panose="020B0604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1603BD2-CDFD-4888-90F1-2AF426C93E92}"/>
              </a:ext>
            </a:extLst>
          </p:cNvPr>
          <p:cNvSpPr txBox="1"/>
          <p:nvPr/>
        </p:nvSpPr>
        <p:spPr>
          <a:xfrm>
            <a:off x="990385" y="2204304"/>
            <a:ext cx="21084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schemeClr val="bg2">
                    <a:lumMod val="25000"/>
                  </a:schemeClr>
                </a:solidFill>
                <a:latin typeface="Gabriola" panose="04040605051002020D02" pitchFamily="82" charset="0"/>
                <a:cs typeface="Arial" panose="020B0604020202020204" pitchFamily="34" charset="0"/>
              </a:rPr>
              <a:t>PLATO FUERTE</a:t>
            </a:r>
            <a:endParaRPr lang="en-GB" sz="2000" dirty="0">
              <a:solidFill>
                <a:schemeClr val="bg2">
                  <a:lumMod val="25000"/>
                </a:schemeClr>
              </a:solidFill>
              <a:latin typeface="Gabriola" panose="04040605051002020D02" pitchFamily="82" charset="0"/>
              <a:cs typeface="Arial" panose="020B0604020202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51D22CD-7394-4946-AEAB-FF315E4CAA1B}"/>
              </a:ext>
            </a:extLst>
          </p:cNvPr>
          <p:cNvSpPr txBox="1"/>
          <p:nvPr/>
        </p:nvSpPr>
        <p:spPr>
          <a:xfrm>
            <a:off x="997759" y="3548255"/>
            <a:ext cx="21084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schemeClr val="bg2">
                    <a:lumMod val="25000"/>
                  </a:schemeClr>
                </a:solidFill>
                <a:latin typeface="Gabriola" panose="04040605051002020D02" pitchFamily="82" charset="0"/>
                <a:cs typeface="Arial" panose="020B0604020202020204" pitchFamily="34" charset="0"/>
              </a:rPr>
              <a:t>POSTRE</a:t>
            </a:r>
            <a:endParaRPr lang="en-GB" sz="2000" dirty="0">
              <a:solidFill>
                <a:schemeClr val="bg2">
                  <a:lumMod val="25000"/>
                </a:schemeClr>
              </a:solidFill>
              <a:latin typeface="Gabriola" panose="04040605051002020D02" pitchFamily="82" charset="0"/>
              <a:cs typeface="Arial" panose="020B0604020202020204" pitchFamily="34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8F27EA8D-4E1B-4DC7-9C6C-32EE53555F59}"/>
              </a:ext>
            </a:extLst>
          </p:cNvPr>
          <p:cNvSpPr txBox="1"/>
          <p:nvPr/>
        </p:nvSpPr>
        <p:spPr>
          <a:xfrm>
            <a:off x="626805" y="1657180"/>
            <a:ext cx="28611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>
                <a:solidFill>
                  <a:schemeClr val="bg2">
                    <a:lumMod val="25000"/>
                  </a:schemeClr>
                </a:solidFill>
                <a:latin typeface="Gabriola" panose="04040605051002020D02" pitchFamily="82" charset="0"/>
                <a:cs typeface="Arial" panose="020B0604020202020204" pitchFamily="34" charset="0"/>
              </a:rPr>
              <a:t>Lorem ipsum dolor sit amet, consectetur adipiscing elit, sed do eiusmod tempor incididunt ut labore et dolore magna aliqua. </a:t>
            </a:r>
            <a:endParaRPr lang="en-GB" sz="1000" dirty="0">
              <a:solidFill>
                <a:schemeClr val="bg2">
                  <a:lumMod val="25000"/>
                </a:schemeClr>
              </a:solidFill>
              <a:latin typeface="Gabriola" panose="04040605051002020D02" pitchFamily="82" charset="0"/>
              <a:cs typeface="Arial" panose="020B0604020202020204" pitchFamily="34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41BF6B99-6BCD-42BE-BC11-076FAC2D4D6F}"/>
              </a:ext>
            </a:extLst>
          </p:cNvPr>
          <p:cNvSpPr txBox="1"/>
          <p:nvPr/>
        </p:nvSpPr>
        <p:spPr>
          <a:xfrm>
            <a:off x="628371" y="2591639"/>
            <a:ext cx="28611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>
                <a:solidFill>
                  <a:schemeClr val="bg2">
                    <a:lumMod val="25000"/>
                  </a:schemeClr>
                </a:solidFill>
                <a:latin typeface="Gabriola" panose="04040605051002020D02" pitchFamily="82" charset="0"/>
                <a:cs typeface="Arial" panose="020B0604020202020204" pitchFamily="34" charset="0"/>
              </a:rPr>
              <a:t>Opc. 1. Lorem ipsum dolor sit amet, consectetur adipiscing elit, sed do eiusmod tempor incididunt ut labore et dolore magna aliqua. </a:t>
            </a:r>
          </a:p>
          <a:p>
            <a:pPr algn="ctr"/>
            <a:endParaRPr lang="es-MX" sz="1000" dirty="0">
              <a:solidFill>
                <a:schemeClr val="bg2">
                  <a:lumMod val="25000"/>
                </a:schemeClr>
              </a:solidFill>
              <a:latin typeface="Gabriola" panose="04040605051002020D02" pitchFamily="82" charset="0"/>
              <a:cs typeface="Arial" panose="020B0604020202020204" pitchFamily="34" charset="0"/>
            </a:endParaRPr>
          </a:p>
          <a:p>
            <a:pPr algn="ctr"/>
            <a:r>
              <a:rPr lang="es-MX" sz="1000" dirty="0">
                <a:solidFill>
                  <a:schemeClr val="bg2">
                    <a:lumMod val="25000"/>
                  </a:schemeClr>
                </a:solidFill>
                <a:latin typeface="Gabriola" panose="04040605051002020D02" pitchFamily="82" charset="0"/>
                <a:cs typeface="Arial" panose="020B0604020202020204" pitchFamily="34" charset="0"/>
              </a:rPr>
              <a:t>Opc. 2. Lorem ipsum dolor sit amet, consectetur adipiscing elit, sed do eiusmod tempor incididunt ut labore et dolore magna aliqua. </a:t>
            </a:r>
            <a:endParaRPr lang="en-GB" sz="1000" dirty="0">
              <a:solidFill>
                <a:schemeClr val="bg2">
                  <a:lumMod val="25000"/>
                </a:schemeClr>
              </a:solidFill>
              <a:latin typeface="Gabriola" panose="04040605051002020D02" pitchFamily="82" charset="0"/>
              <a:cs typeface="Arial" panose="020B0604020202020204" pitchFamily="34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F1AA43D2-978F-4ED1-92CB-FB29C0086EFA}"/>
              </a:ext>
            </a:extLst>
          </p:cNvPr>
          <p:cNvSpPr txBox="1"/>
          <p:nvPr/>
        </p:nvSpPr>
        <p:spPr>
          <a:xfrm>
            <a:off x="620996" y="3922018"/>
            <a:ext cx="28611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>
                <a:solidFill>
                  <a:schemeClr val="bg2">
                    <a:lumMod val="25000"/>
                  </a:schemeClr>
                </a:solidFill>
                <a:latin typeface="Gabriola" panose="04040605051002020D02" pitchFamily="82" charset="0"/>
                <a:cs typeface="Arial" panose="020B0604020202020204" pitchFamily="34" charset="0"/>
              </a:rPr>
              <a:t>Lorem ipsum dolor sit amet, consectetur adipiscing elit, sed do</a:t>
            </a:r>
          </a:p>
        </p:txBody>
      </p:sp>
    </p:spTree>
    <p:extLst>
      <p:ext uri="{BB962C8B-B14F-4D97-AF65-F5344CB8AC3E}">
        <p14:creationId xmlns:p14="http://schemas.microsoft.com/office/powerpoint/2010/main" val="2108989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43">
            <a:extLst>
              <a:ext uri="{FF2B5EF4-FFF2-40B4-BE49-F238E27FC236}">
                <a16:creationId xmlns:a16="http://schemas.microsoft.com/office/drawing/2014/main" id="{3D5A6EDC-3E9E-467B-B230-B27C6BC21578}"/>
              </a:ext>
            </a:extLst>
          </p:cNvPr>
          <p:cNvSpPr txBox="1"/>
          <p:nvPr/>
        </p:nvSpPr>
        <p:spPr>
          <a:xfrm rot="5400000">
            <a:off x="1154653" y="-312332"/>
            <a:ext cx="1800000" cy="3240000"/>
          </a:xfrm>
          <a:prstGeom prst="rect">
            <a:avLst/>
          </a:prstGeom>
          <a:solidFill>
            <a:srgbClr val="C8D3CF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19" name="Imagen 18" descr="Imagen que contiene laptop, negro, manzana, hombre&#10;&#10;Descripción generada automáticamente">
            <a:extLst>
              <a:ext uri="{FF2B5EF4-FFF2-40B4-BE49-F238E27FC236}">
                <a16:creationId xmlns:a16="http://schemas.microsoft.com/office/drawing/2014/main" id="{DBC9E489-1FA5-40A7-92D3-D8646F430A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08" b="28456"/>
          <a:stretch/>
        </p:blipFill>
        <p:spPr>
          <a:xfrm rot="10800000" flipH="1" flipV="1">
            <a:off x="438967" y="1236702"/>
            <a:ext cx="1157496" cy="975213"/>
          </a:xfrm>
          <a:prstGeom prst="rect">
            <a:avLst/>
          </a:prstGeom>
        </p:spPr>
      </p:pic>
      <p:pic>
        <p:nvPicPr>
          <p:cNvPr id="9" name="Imagen 8" descr="Imagen que contiene laptop, negro, manzana, hombre&#10;&#10;Descripción generada automáticamente">
            <a:extLst>
              <a:ext uri="{FF2B5EF4-FFF2-40B4-BE49-F238E27FC236}">
                <a16:creationId xmlns:a16="http://schemas.microsoft.com/office/drawing/2014/main" id="{B2DFCDBA-AEEB-4F04-B915-86987C063868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377437" y="474573"/>
            <a:ext cx="862699" cy="724894"/>
          </a:xfrm>
          <a:prstGeom prst="rect">
            <a:avLst/>
          </a:prstGeom>
        </p:spPr>
      </p:pic>
      <p:pic>
        <p:nvPicPr>
          <p:cNvPr id="10" name="Imagen 9" descr="Imagen que contiene laptop, negro, manzana, hombre&#10;&#10;Descripción generada automáticamente">
            <a:extLst>
              <a:ext uri="{FF2B5EF4-FFF2-40B4-BE49-F238E27FC236}">
                <a16:creationId xmlns:a16="http://schemas.microsoft.com/office/drawing/2014/main" id="{CDCB75A2-EACD-4367-A2C2-C24C058EF7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08" b="28456"/>
          <a:stretch/>
        </p:blipFill>
        <p:spPr>
          <a:xfrm flipH="1" flipV="1">
            <a:off x="2507226" y="405671"/>
            <a:ext cx="1157496" cy="975213"/>
          </a:xfrm>
          <a:prstGeom prst="rect">
            <a:avLst/>
          </a:prstGeom>
        </p:spPr>
      </p:pic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D63F7E69-7F6C-467B-AE6C-FFA71F1811F8}"/>
              </a:ext>
            </a:extLst>
          </p:cNvPr>
          <p:cNvCxnSpPr/>
          <p:nvPr/>
        </p:nvCxnSpPr>
        <p:spPr>
          <a:xfrm>
            <a:off x="1051409" y="1586092"/>
            <a:ext cx="2000870" cy="0"/>
          </a:xfrm>
          <a:prstGeom prst="line">
            <a:avLst/>
          </a:prstGeom>
          <a:ln>
            <a:solidFill>
              <a:srgbClr val="3B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n 19" descr="Imagen que contiene laptop, negro, manzana, hombre&#10;&#10;Descripción generada automáticamente">
            <a:extLst>
              <a:ext uri="{FF2B5EF4-FFF2-40B4-BE49-F238E27FC236}">
                <a16:creationId xmlns:a16="http://schemas.microsoft.com/office/drawing/2014/main" id="{740C9BF8-A0AD-447F-8013-06BE6C271AD4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72087" y="1392870"/>
            <a:ext cx="864000" cy="723562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6C0BDCEF-7D1D-4AA7-8473-6B51CE49DFA1}"/>
              </a:ext>
            </a:extLst>
          </p:cNvPr>
          <p:cNvSpPr/>
          <p:nvPr/>
        </p:nvSpPr>
        <p:spPr>
          <a:xfrm>
            <a:off x="1171234" y="1674764"/>
            <a:ext cx="90000" cy="90000"/>
          </a:xfrm>
          <a:prstGeom prst="rect">
            <a:avLst/>
          </a:prstGeom>
          <a:noFill/>
          <a:ln>
            <a:solidFill>
              <a:srgbClr val="3B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6D4C3244-F237-4F25-9B4F-8B621CD754D2}"/>
              </a:ext>
            </a:extLst>
          </p:cNvPr>
          <p:cNvSpPr/>
          <p:nvPr/>
        </p:nvSpPr>
        <p:spPr>
          <a:xfrm>
            <a:off x="1171234" y="1825869"/>
            <a:ext cx="90000" cy="90000"/>
          </a:xfrm>
          <a:prstGeom prst="rect">
            <a:avLst/>
          </a:prstGeom>
          <a:noFill/>
          <a:ln>
            <a:solidFill>
              <a:srgbClr val="3B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28ACFD50-3FDF-4C52-9901-FBC899A71A3B}"/>
              </a:ext>
            </a:extLst>
          </p:cNvPr>
          <p:cNvSpPr txBox="1"/>
          <p:nvPr/>
        </p:nvSpPr>
        <p:spPr>
          <a:xfrm rot="5400000">
            <a:off x="1151844" y="2200095"/>
            <a:ext cx="1800000" cy="3240000"/>
          </a:xfrm>
          <a:prstGeom prst="rect">
            <a:avLst/>
          </a:prstGeom>
          <a:solidFill>
            <a:srgbClr val="C8D3CF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33" name="Imagen 32" descr="Imagen que contiene laptop, negro, manzana, hombre&#10;&#10;Descripción generada automáticamente">
            <a:extLst>
              <a:ext uri="{FF2B5EF4-FFF2-40B4-BE49-F238E27FC236}">
                <a16:creationId xmlns:a16="http://schemas.microsoft.com/office/drawing/2014/main" id="{FD2BE73D-7AA4-4A24-8D9D-A1CE1AFFB2D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08" b="28456"/>
          <a:stretch/>
        </p:blipFill>
        <p:spPr>
          <a:xfrm rot="10800000" flipH="1" flipV="1">
            <a:off x="439624" y="3747852"/>
            <a:ext cx="1157496" cy="975213"/>
          </a:xfrm>
          <a:prstGeom prst="rect">
            <a:avLst/>
          </a:prstGeom>
        </p:spPr>
      </p:pic>
      <p:pic>
        <p:nvPicPr>
          <p:cNvPr id="25" name="Imagen 24" descr="Imagen que contiene laptop, negro, manzana, hombre&#10;&#10;Descripción generada automáticamente">
            <a:extLst>
              <a:ext uri="{FF2B5EF4-FFF2-40B4-BE49-F238E27FC236}">
                <a16:creationId xmlns:a16="http://schemas.microsoft.com/office/drawing/2014/main" id="{DB780348-7009-41EC-A421-66A34447B601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377437" y="2998520"/>
            <a:ext cx="862699" cy="724894"/>
          </a:xfrm>
          <a:prstGeom prst="rect">
            <a:avLst/>
          </a:prstGeom>
        </p:spPr>
      </p:pic>
      <p:pic>
        <p:nvPicPr>
          <p:cNvPr id="26" name="Imagen 25" descr="Imagen que contiene laptop, negro, manzana, hombre&#10;&#10;Descripción generada automáticamente">
            <a:extLst>
              <a:ext uri="{FF2B5EF4-FFF2-40B4-BE49-F238E27FC236}">
                <a16:creationId xmlns:a16="http://schemas.microsoft.com/office/drawing/2014/main" id="{C323E7D2-8F6F-44A0-AF12-6634F37A15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08" b="28456"/>
          <a:stretch/>
        </p:blipFill>
        <p:spPr>
          <a:xfrm flipH="1" flipV="1">
            <a:off x="2507226" y="2929618"/>
            <a:ext cx="1157496" cy="975213"/>
          </a:xfrm>
          <a:prstGeom prst="rect">
            <a:avLst/>
          </a:prstGeom>
        </p:spPr>
      </p:pic>
      <p:pic>
        <p:nvPicPr>
          <p:cNvPr id="34" name="Imagen 33" descr="Imagen que contiene laptop, negro, manzana, hombre&#10;&#10;Descripción generada automáticamente">
            <a:extLst>
              <a:ext uri="{FF2B5EF4-FFF2-40B4-BE49-F238E27FC236}">
                <a16:creationId xmlns:a16="http://schemas.microsoft.com/office/drawing/2014/main" id="{490A6945-CFF8-4F26-89BB-46E3EE07C815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72087" y="3916817"/>
            <a:ext cx="864000" cy="723562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E6A501C9-97CA-4D8D-B415-6862F6B422B2}"/>
              </a:ext>
            </a:extLst>
          </p:cNvPr>
          <p:cNvSpPr txBox="1"/>
          <p:nvPr/>
        </p:nvSpPr>
        <p:spPr>
          <a:xfrm>
            <a:off x="1099066" y="408848"/>
            <a:ext cx="831829" cy="76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399" dirty="0">
                <a:solidFill>
                  <a:schemeClr val="bg2">
                    <a:lumMod val="25000"/>
                  </a:schemeClr>
                </a:solidFill>
                <a:latin typeface="Edwardian Script ITC" panose="030303020407070D0804" pitchFamily="66" charset="0"/>
                <a:cs typeface="Arial" panose="020B0604020202020204" pitchFamily="34" charset="0"/>
              </a:rPr>
              <a:t>R</a:t>
            </a:r>
            <a:endParaRPr lang="en-GB" sz="4399" dirty="0">
              <a:solidFill>
                <a:schemeClr val="bg2">
                  <a:lumMod val="25000"/>
                </a:schemeClr>
              </a:solidFill>
              <a:latin typeface="Edwardian Script ITC" panose="030303020407070D0804" pitchFamily="66" charset="0"/>
              <a:cs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4CDD89A-433B-4FE0-A39B-A28E4094BDD2}"/>
              </a:ext>
            </a:extLst>
          </p:cNvPr>
          <p:cNvSpPr txBox="1"/>
          <p:nvPr/>
        </p:nvSpPr>
        <p:spPr>
          <a:xfrm>
            <a:off x="1830817" y="408847"/>
            <a:ext cx="442054" cy="76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399" dirty="0">
                <a:solidFill>
                  <a:schemeClr val="bg2">
                    <a:lumMod val="25000"/>
                  </a:schemeClr>
                </a:solidFill>
                <a:latin typeface="Edwardian Script ITC" panose="030303020407070D0804" pitchFamily="66" charset="0"/>
                <a:cs typeface="Arial" panose="020B0604020202020204" pitchFamily="34" charset="0"/>
              </a:rPr>
              <a:t>y</a:t>
            </a:r>
            <a:endParaRPr lang="en-GB" sz="4399" dirty="0">
              <a:solidFill>
                <a:schemeClr val="bg2">
                  <a:lumMod val="25000"/>
                </a:schemeClr>
              </a:solidFill>
              <a:latin typeface="Edwardian Script ITC" panose="030303020407070D0804" pitchFamily="66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866C464-7F9D-44B4-8390-DE578B081F2F}"/>
              </a:ext>
            </a:extLst>
          </p:cNvPr>
          <p:cNvSpPr txBox="1"/>
          <p:nvPr/>
        </p:nvSpPr>
        <p:spPr>
          <a:xfrm>
            <a:off x="2113632" y="408847"/>
            <a:ext cx="989648" cy="76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399" dirty="0">
                <a:solidFill>
                  <a:schemeClr val="bg2">
                    <a:lumMod val="25000"/>
                  </a:schemeClr>
                </a:solidFill>
                <a:latin typeface="Edwardian Script ITC" panose="030303020407070D0804" pitchFamily="66" charset="0"/>
                <a:cs typeface="Arial" panose="020B0604020202020204" pitchFamily="34" charset="0"/>
              </a:rPr>
              <a:t>A</a:t>
            </a:r>
            <a:endParaRPr lang="en-GB" sz="4399" dirty="0">
              <a:solidFill>
                <a:schemeClr val="bg2">
                  <a:lumMod val="25000"/>
                </a:schemeClr>
              </a:solidFill>
              <a:latin typeface="Edwardian Script ITC" panose="030303020407070D0804" pitchFamily="66" charset="0"/>
              <a:cs typeface="Arial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6DF81EA-789B-40E6-BB13-5CCF3B470DD6}"/>
              </a:ext>
            </a:extLst>
          </p:cNvPr>
          <p:cNvSpPr txBox="1"/>
          <p:nvPr/>
        </p:nvSpPr>
        <p:spPr>
          <a:xfrm>
            <a:off x="926054" y="1126347"/>
            <a:ext cx="22515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>
                <a:solidFill>
                  <a:schemeClr val="bg2">
                    <a:lumMod val="2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  <a:cs typeface="Arial" panose="020B0604020202020204" pitchFamily="34" charset="0"/>
              </a:rPr>
              <a:t>Por favor confirmar antes de Agosto 15, 2020</a:t>
            </a:r>
            <a:endParaRPr lang="en-GB" sz="1050" dirty="0">
              <a:solidFill>
                <a:schemeClr val="bg2">
                  <a:lumMod val="25000"/>
                </a:schemeClr>
              </a:solidFill>
              <a:latin typeface="MS Mincho" panose="02020609040205080304" pitchFamily="49" charset="-128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4FFA028-DABB-4C46-A64B-DA09360A6006}"/>
              </a:ext>
            </a:extLst>
          </p:cNvPr>
          <p:cNvSpPr txBox="1"/>
          <p:nvPr/>
        </p:nvSpPr>
        <p:spPr>
          <a:xfrm>
            <a:off x="1285168" y="1597293"/>
            <a:ext cx="189248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>
                <a:solidFill>
                  <a:schemeClr val="bg2">
                    <a:lumMod val="2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  <a:cs typeface="Arial" panose="020B0604020202020204" pitchFamily="34" charset="0"/>
              </a:rPr>
              <a:t>Acepto con gusto. Personas ( )</a:t>
            </a:r>
            <a:endParaRPr lang="en-GB" sz="800" dirty="0">
              <a:solidFill>
                <a:schemeClr val="bg2">
                  <a:lumMod val="25000"/>
                </a:schemeClr>
              </a:solidFill>
              <a:latin typeface="MS Mincho" panose="02020609040205080304" pitchFamily="49" charset="-128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932E6F52-B4F4-499F-91D8-25501F0BC295}"/>
              </a:ext>
            </a:extLst>
          </p:cNvPr>
          <p:cNvSpPr txBox="1"/>
          <p:nvPr/>
        </p:nvSpPr>
        <p:spPr>
          <a:xfrm>
            <a:off x="1284571" y="1761098"/>
            <a:ext cx="18056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>
                <a:solidFill>
                  <a:schemeClr val="bg2">
                    <a:lumMod val="2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  <a:cs typeface="Arial" panose="020B0604020202020204" pitchFamily="34" charset="0"/>
              </a:rPr>
              <a:t>Lamento no poder asistir</a:t>
            </a:r>
            <a:endParaRPr lang="en-GB" sz="800" dirty="0">
              <a:solidFill>
                <a:schemeClr val="bg2">
                  <a:lumMod val="25000"/>
                </a:schemeClr>
              </a:solidFill>
              <a:latin typeface="MS Mincho" panose="02020609040205080304" pitchFamily="49" charset="-128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9C439C57-EC88-4C2F-883F-B0FDE09CCAE0}"/>
              </a:ext>
            </a:extLst>
          </p:cNvPr>
          <p:cNvSpPr txBox="1"/>
          <p:nvPr/>
        </p:nvSpPr>
        <p:spPr>
          <a:xfrm>
            <a:off x="837834" y="3558484"/>
            <a:ext cx="1157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bg2">
                    <a:lumMod val="25000"/>
                  </a:schemeClr>
                </a:solidFill>
                <a:latin typeface="Edwardian Script ITC" panose="030303020407070D0804" pitchFamily="66" charset="0"/>
                <a:cs typeface="Arial" panose="020B0604020202020204" pitchFamily="34" charset="0"/>
              </a:rPr>
              <a:t>Ricardo</a:t>
            </a:r>
            <a:endParaRPr lang="en-GB" sz="2800" dirty="0">
              <a:solidFill>
                <a:schemeClr val="bg2">
                  <a:lumMod val="25000"/>
                </a:schemeClr>
              </a:solidFill>
              <a:latin typeface="Edwardian Script ITC" panose="030303020407070D0804" pitchFamily="66" charset="0"/>
              <a:cs typeface="Arial" panose="020B0604020202020204" pitchFamily="34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81B990B8-406B-4D31-9D46-CAD22651FF26}"/>
              </a:ext>
            </a:extLst>
          </p:cNvPr>
          <p:cNvSpPr txBox="1"/>
          <p:nvPr/>
        </p:nvSpPr>
        <p:spPr>
          <a:xfrm>
            <a:off x="1897661" y="3558484"/>
            <a:ext cx="4420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bg2">
                    <a:lumMod val="25000"/>
                  </a:schemeClr>
                </a:solidFill>
                <a:latin typeface="Edwardian Script ITC" panose="030303020407070D0804" pitchFamily="66" charset="0"/>
                <a:cs typeface="Arial" panose="020B0604020202020204" pitchFamily="34" charset="0"/>
              </a:rPr>
              <a:t>y</a:t>
            </a:r>
            <a:endParaRPr lang="en-GB" sz="2800" dirty="0">
              <a:solidFill>
                <a:schemeClr val="bg2">
                  <a:lumMod val="25000"/>
                </a:schemeClr>
              </a:solidFill>
              <a:latin typeface="Edwardian Script ITC" panose="030303020407070D0804" pitchFamily="66" charset="0"/>
              <a:cs typeface="Arial" panose="020B0604020202020204" pitchFamily="34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8EE4F665-1AD5-4E20-8CE7-659E7F110139}"/>
              </a:ext>
            </a:extLst>
          </p:cNvPr>
          <p:cNvSpPr txBox="1"/>
          <p:nvPr/>
        </p:nvSpPr>
        <p:spPr>
          <a:xfrm>
            <a:off x="2069401" y="3558484"/>
            <a:ext cx="1317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bg2">
                    <a:lumMod val="25000"/>
                  </a:schemeClr>
                </a:solidFill>
                <a:latin typeface="Edwardian Script ITC" panose="030303020407070D0804" pitchFamily="66" charset="0"/>
                <a:cs typeface="Arial" panose="020B0604020202020204" pitchFamily="34" charset="0"/>
              </a:rPr>
              <a:t>Angélica</a:t>
            </a:r>
            <a:endParaRPr lang="en-GB" sz="2800" dirty="0">
              <a:solidFill>
                <a:schemeClr val="bg2">
                  <a:lumMod val="25000"/>
                </a:schemeClr>
              </a:solidFill>
              <a:latin typeface="Edwardian Script ITC" panose="030303020407070D0804" pitchFamily="66" charset="0"/>
              <a:cs typeface="Arial" panose="020B060402020202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12E89609-FA4F-4063-9358-2A27EFE50A6E}"/>
              </a:ext>
            </a:extLst>
          </p:cNvPr>
          <p:cNvSpPr txBox="1"/>
          <p:nvPr/>
        </p:nvSpPr>
        <p:spPr>
          <a:xfrm>
            <a:off x="1443208" y="4221701"/>
            <a:ext cx="12184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>
                <a:solidFill>
                  <a:schemeClr val="bg2">
                    <a:lumMod val="2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  <a:cs typeface="Arial" panose="020B0604020202020204" pitchFamily="34" charset="0"/>
              </a:rPr>
              <a:t>RESERVA LA FECHA</a:t>
            </a:r>
            <a:endParaRPr lang="en-GB" sz="1000" dirty="0">
              <a:solidFill>
                <a:schemeClr val="bg2">
                  <a:lumMod val="25000"/>
                </a:schemeClr>
              </a:solidFill>
              <a:latin typeface="MS Mincho" panose="02020609040205080304" pitchFamily="49" charset="-128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7DF74447-A87C-4CE2-9021-169970607166}"/>
              </a:ext>
            </a:extLst>
          </p:cNvPr>
          <p:cNvSpPr txBox="1"/>
          <p:nvPr/>
        </p:nvSpPr>
        <p:spPr>
          <a:xfrm>
            <a:off x="1345903" y="3243641"/>
            <a:ext cx="14194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>
                <a:solidFill>
                  <a:schemeClr val="bg2">
                    <a:lumMod val="2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  <a:cs typeface="Arial" panose="020B0604020202020204" pitchFamily="34" charset="0"/>
              </a:rPr>
              <a:t>Septiembre 12, 2020</a:t>
            </a:r>
            <a:endParaRPr lang="en-GB" sz="1000" dirty="0">
              <a:solidFill>
                <a:schemeClr val="bg2">
                  <a:lumMod val="25000"/>
                </a:schemeClr>
              </a:solidFill>
              <a:latin typeface="MS Mincho" panose="02020609040205080304" pitchFamily="49" charset="-128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B4EE1544-9B45-453D-A75D-E178F0E44D94}"/>
              </a:ext>
            </a:extLst>
          </p:cNvPr>
          <p:cNvSpPr txBox="1"/>
          <p:nvPr/>
        </p:nvSpPr>
        <p:spPr>
          <a:xfrm>
            <a:off x="684397" y="1985869"/>
            <a:ext cx="8494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>
                <a:solidFill>
                  <a:schemeClr val="bg2">
                    <a:lumMod val="2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  <a:cs typeface="Arial" panose="020B0604020202020204" pitchFamily="34" charset="0"/>
              </a:rPr>
              <a:t>Plato Fuerte:</a:t>
            </a:r>
            <a:endParaRPr lang="en-GB" sz="800" dirty="0">
              <a:solidFill>
                <a:schemeClr val="bg2">
                  <a:lumMod val="25000"/>
                </a:schemeClr>
              </a:solidFill>
              <a:latin typeface="MS Mincho" panose="02020609040205080304" pitchFamily="49" charset="-128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2F8037A2-2D60-4EDC-9104-2D391D8B23D3}"/>
              </a:ext>
            </a:extLst>
          </p:cNvPr>
          <p:cNvCxnSpPr>
            <a:cxnSpLocks/>
          </p:cNvCxnSpPr>
          <p:nvPr/>
        </p:nvCxnSpPr>
        <p:spPr>
          <a:xfrm>
            <a:off x="1437263" y="2158139"/>
            <a:ext cx="1357555" cy="0"/>
          </a:xfrm>
          <a:prstGeom prst="line">
            <a:avLst/>
          </a:prstGeom>
          <a:ln>
            <a:solidFill>
              <a:srgbClr val="3B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1884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o 20">
            <a:extLst>
              <a:ext uri="{FF2B5EF4-FFF2-40B4-BE49-F238E27FC236}">
                <a16:creationId xmlns:a16="http://schemas.microsoft.com/office/drawing/2014/main" id="{3424E5DC-1947-46A4-973F-217D2780B6DC}"/>
              </a:ext>
            </a:extLst>
          </p:cNvPr>
          <p:cNvGrpSpPr/>
          <p:nvPr/>
        </p:nvGrpSpPr>
        <p:grpSpPr>
          <a:xfrm>
            <a:off x="431591" y="1321956"/>
            <a:ext cx="3240505" cy="3240000"/>
            <a:chOff x="431591" y="1321956"/>
            <a:chExt cx="3240505" cy="3240000"/>
          </a:xfrm>
        </p:grpSpPr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0145F71C-D61E-483C-888A-D52CDD1A56B6}"/>
                </a:ext>
              </a:extLst>
            </p:cNvPr>
            <p:cNvSpPr txBox="1"/>
            <p:nvPr/>
          </p:nvSpPr>
          <p:spPr>
            <a:xfrm rot="5400000">
              <a:off x="432096" y="1321956"/>
              <a:ext cx="3240000" cy="3240000"/>
            </a:xfrm>
            <a:prstGeom prst="rect">
              <a:avLst/>
            </a:prstGeom>
            <a:solidFill>
              <a:srgbClr val="C8D3CF"/>
            </a:solidFill>
            <a:ln>
              <a:solidFill>
                <a:schemeClr val="bg1">
                  <a:lumMod val="9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  <p:pic>
          <p:nvPicPr>
            <p:cNvPr id="9" name="Imagen 8" descr="Imagen que contiene laptop, negro, manzana, hombre&#10;&#10;Descripción generada automáticamente">
              <a:extLst>
                <a:ext uri="{FF2B5EF4-FFF2-40B4-BE49-F238E27FC236}">
                  <a16:creationId xmlns:a16="http://schemas.microsoft.com/office/drawing/2014/main" id="{09643367-84AF-4C54-A148-FE72B4A2077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 flipV="1">
              <a:off x="321407" y="1437747"/>
              <a:ext cx="1379568" cy="1159200"/>
            </a:xfrm>
            <a:prstGeom prst="rect">
              <a:avLst/>
            </a:prstGeom>
          </p:spPr>
        </p:pic>
        <p:pic>
          <p:nvPicPr>
            <p:cNvPr id="10" name="Imagen 9" descr="Imagen que contiene laptop, negro, manzana, hombre&#10;&#10;Descripción generada automáticamente">
              <a:extLst>
                <a:ext uri="{FF2B5EF4-FFF2-40B4-BE49-F238E27FC236}">
                  <a16:creationId xmlns:a16="http://schemas.microsoft.com/office/drawing/2014/main" id="{17E69B82-4556-49BE-9245-F370F197A7B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alphaModFix amt="3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108" b="28456"/>
            <a:stretch/>
          </p:blipFill>
          <p:spPr>
            <a:xfrm flipH="1" flipV="1">
              <a:off x="1936795" y="1327563"/>
              <a:ext cx="1734796" cy="1461600"/>
            </a:xfrm>
            <a:prstGeom prst="rect">
              <a:avLst/>
            </a:prstGeom>
          </p:spPr>
        </p:pic>
        <p:pic>
          <p:nvPicPr>
            <p:cNvPr id="12" name="Imagen 11" descr="Imagen que contiene laptop, negro, manzana, hombre&#10;&#10;Descripción generada automáticamente">
              <a:extLst>
                <a:ext uri="{FF2B5EF4-FFF2-40B4-BE49-F238E27FC236}">
                  <a16:creationId xmlns:a16="http://schemas.microsoft.com/office/drawing/2014/main" id="{5C4DD98D-239F-4E44-B08B-FD0C6AA7205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alphaModFix amt="3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108" b="28456"/>
            <a:stretch/>
          </p:blipFill>
          <p:spPr>
            <a:xfrm rot="10800000" flipH="1" flipV="1">
              <a:off x="431591" y="3097829"/>
              <a:ext cx="1736421" cy="1462969"/>
            </a:xfrm>
            <a:prstGeom prst="rect">
              <a:avLst/>
            </a:prstGeom>
          </p:spPr>
        </p:pic>
        <p:pic>
          <p:nvPicPr>
            <p:cNvPr id="13" name="Imagen 12" descr="Imagen que contiene laptop, negro, manzana, hombre&#10;&#10;Descripción generada automáticamente">
              <a:extLst>
                <a:ext uri="{FF2B5EF4-FFF2-40B4-BE49-F238E27FC236}">
                  <a16:creationId xmlns:a16="http://schemas.microsoft.com/office/drawing/2014/main" id="{78C799D9-AE72-448C-81BB-96F62CF8AB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394895" y="3290972"/>
              <a:ext cx="1382157" cy="1157496"/>
            </a:xfrm>
            <a:prstGeom prst="rect">
              <a:avLst/>
            </a:prstGeom>
          </p:spPr>
        </p:pic>
      </p:grp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936DF7F-1C93-4784-BAFC-5ACBF48E71B4}"/>
              </a:ext>
            </a:extLst>
          </p:cNvPr>
          <p:cNvSpPr txBox="1"/>
          <p:nvPr/>
        </p:nvSpPr>
        <p:spPr>
          <a:xfrm>
            <a:off x="1421506" y="2159089"/>
            <a:ext cx="1260676" cy="76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399" dirty="0">
                <a:solidFill>
                  <a:schemeClr val="bg2">
                    <a:lumMod val="25000"/>
                  </a:schemeClr>
                </a:solidFill>
                <a:latin typeface="Gabriola" panose="04040605051002020D02" pitchFamily="82" charset="0"/>
                <a:cs typeface="Arial" panose="020B0604020202020204" pitchFamily="34" charset="0"/>
              </a:rPr>
              <a:t>MESA</a:t>
            </a:r>
            <a:endParaRPr lang="en-GB" sz="4399" dirty="0">
              <a:solidFill>
                <a:schemeClr val="bg2">
                  <a:lumMod val="25000"/>
                </a:schemeClr>
              </a:solidFill>
              <a:latin typeface="Gabriola" panose="04040605051002020D02" pitchFamily="82" charset="0"/>
              <a:cs typeface="Arial" panose="020B0604020202020204" pitchFamily="34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5FA84FD2-2B84-4D36-A3C1-B7BA9A4FD002}"/>
              </a:ext>
            </a:extLst>
          </p:cNvPr>
          <p:cNvSpPr txBox="1"/>
          <p:nvPr/>
        </p:nvSpPr>
        <p:spPr>
          <a:xfrm>
            <a:off x="1634345" y="2286310"/>
            <a:ext cx="8349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800" dirty="0">
                <a:solidFill>
                  <a:schemeClr val="bg2">
                    <a:lumMod val="25000"/>
                  </a:schemeClr>
                </a:solidFill>
                <a:latin typeface="Gabriola" panose="04040605051002020D02" pitchFamily="82" charset="0"/>
                <a:cs typeface="Arial" panose="020B0604020202020204" pitchFamily="34" charset="0"/>
              </a:rPr>
              <a:t>21</a:t>
            </a:r>
            <a:endParaRPr lang="en-GB" sz="8800" dirty="0">
              <a:solidFill>
                <a:schemeClr val="bg2">
                  <a:lumMod val="25000"/>
                </a:schemeClr>
              </a:solidFill>
              <a:latin typeface="Gabriola" panose="04040605051002020D02" pitchFamily="8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214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1404</TotalTime>
  <Words>214</Words>
  <Application>Microsoft Office PowerPoint</Application>
  <PresentationFormat>Personalizado</PresentationFormat>
  <Paragraphs>38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MS Mincho</vt:lpstr>
      <vt:lpstr>Arial</vt:lpstr>
      <vt:lpstr>Calibri</vt:lpstr>
      <vt:lpstr>Calibri Light</vt:lpstr>
      <vt:lpstr>Edwardian Script ITC</vt:lpstr>
      <vt:lpstr>Gabriola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Ivan Ruiz</dc:creator>
  <cp:lastModifiedBy>Ivan Ruiz</cp:lastModifiedBy>
  <cp:revision>24</cp:revision>
  <dcterms:created xsi:type="dcterms:W3CDTF">2020-05-04T21:31:35Z</dcterms:created>
  <dcterms:modified xsi:type="dcterms:W3CDTF">2020-05-05T21:27:19Z</dcterms:modified>
</cp:coreProperties>
</file>