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959225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5AA0"/>
    <a:srgbClr val="E5007E"/>
    <a:srgbClr val="FFD6E5"/>
    <a:srgbClr val="FFFFFF"/>
    <a:srgbClr val="FF5B6A"/>
    <a:srgbClr val="42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063" autoAdjust="0"/>
  </p:normalViewPr>
  <p:slideViewPr>
    <p:cSldViewPr snapToGrid="0">
      <p:cViewPr varScale="1">
        <p:scale>
          <a:sx n="85" d="100"/>
          <a:sy n="85" d="100"/>
        </p:scale>
        <p:origin x="16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42" y="942577"/>
            <a:ext cx="3365341" cy="2005142"/>
          </a:xfrm>
        </p:spPr>
        <p:txBody>
          <a:bodyPr anchor="b"/>
          <a:lstStyle>
            <a:lvl1pPr algn="ctr">
              <a:defRPr sz="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03" y="3025045"/>
            <a:ext cx="2969419" cy="1390533"/>
          </a:xfrm>
        </p:spPr>
        <p:txBody>
          <a:bodyPr/>
          <a:lstStyle>
            <a:lvl1pPr marL="0" indent="0" algn="ctr">
              <a:buNone/>
              <a:defRPr sz="1039"/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5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1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321" y="306637"/>
            <a:ext cx="853708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197" y="306637"/>
            <a:ext cx="2511633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8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4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35" y="1435864"/>
            <a:ext cx="3414832" cy="2395771"/>
          </a:xfrm>
        </p:spPr>
        <p:txBody>
          <a:bodyPr anchor="b"/>
          <a:lstStyle>
            <a:lvl1pPr>
              <a:defRPr sz="25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35" y="3854300"/>
            <a:ext cx="3414832" cy="1259879"/>
          </a:xfrm>
        </p:spPr>
        <p:txBody>
          <a:bodyPr/>
          <a:lstStyle>
            <a:lvl1pPr marL="0" indent="0">
              <a:buNone/>
              <a:defRPr sz="1039">
                <a:solidFill>
                  <a:schemeClr val="tx1"/>
                </a:solidFill>
              </a:defRPr>
            </a:lvl1pPr>
            <a:lvl2pPr marL="197968" indent="0">
              <a:buNone/>
              <a:defRPr sz="866">
                <a:solidFill>
                  <a:schemeClr val="tx1">
                    <a:tint val="75000"/>
                  </a:schemeClr>
                </a:solidFill>
              </a:defRPr>
            </a:lvl2pPr>
            <a:lvl3pPr marL="395935" indent="0">
              <a:buNone/>
              <a:defRPr sz="779">
                <a:solidFill>
                  <a:schemeClr val="tx1">
                    <a:tint val="75000"/>
                  </a:schemeClr>
                </a:solidFill>
              </a:defRPr>
            </a:lvl3pPr>
            <a:lvl4pPr marL="59390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1870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89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7806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577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3741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4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97" y="1533187"/>
            <a:ext cx="1682671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357" y="1533187"/>
            <a:ext cx="1682671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8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306639"/>
            <a:ext cx="3414832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13" y="1411865"/>
            <a:ext cx="1674937" cy="691934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13" y="2103799"/>
            <a:ext cx="1674937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358" y="1411865"/>
            <a:ext cx="1683186" cy="691934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358" y="2103799"/>
            <a:ext cx="1683186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20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5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1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383963"/>
            <a:ext cx="1276953" cy="1343872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86" y="829256"/>
            <a:ext cx="2004358" cy="4092942"/>
          </a:xfrm>
        </p:spPr>
        <p:txBody>
          <a:bodyPr/>
          <a:lstStyle>
            <a:lvl1pPr>
              <a:defRPr sz="1386"/>
            </a:lvl1pPr>
            <a:lvl2pPr>
              <a:defRPr sz="1212"/>
            </a:lvl2pPr>
            <a:lvl3pPr>
              <a:defRPr sz="1039"/>
            </a:lvl3pPr>
            <a:lvl4pPr>
              <a:defRPr sz="866"/>
            </a:lvl4pPr>
            <a:lvl5pPr>
              <a:defRPr sz="866"/>
            </a:lvl5pPr>
            <a:lvl6pPr>
              <a:defRPr sz="866"/>
            </a:lvl6pPr>
            <a:lvl7pPr>
              <a:defRPr sz="866"/>
            </a:lvl7pPr>
            <a:lvl8pPr>
              <a:defRPr sz="866"/>
            </a:lvl8pPr>
            <a:lvl9pPr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727835"/>
            <a:ext cx="1276953" cy="3201028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6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383963"/>
            <a:ext cx="1276953" cy="1343872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186" y="829256"/>
            <a:ext cx="2004358" cy="4092942"/>
          </a:xfrm>
        </p:spPr>
        <p:txBody>
          <a:bodyPr anchor="t"/>
          <a:lstStyle>
            <a:lvl1pPr marL="0" indent="0">
              <a:buNone/>
              <a:defRPr sz="1386"/>
            </a:lvl1pPr>
            <a:lvl2pPr marL="197968" indent="0">
              <a:buNone/>
              <a:defRPr sz="1212"/>
            </a:lvl2pPr>
            <a:lvl3pPr marL="395935" indent="0">
              <a:buNone/>
              <a:defRPr sz="1039"/>
            </a:lvl3pPr>
            <a:lvl4pPr marL="593903" indent="0">
              <a:buNone/>
              <a:defRPr sz="866"/>
            </a:lvl4pPr>
            <a:lvl5pPr marL="791870" indent="0">
              <a:buNone/>
              <a:defRPr sz="866"/>
            </a:lvl5pPr>
            <a:lvl6pPr marL="989838" indent="0">
              <a:buNone/>
              <a:defRPr sz="866"/>
            </a:lvl6pPr>
            <a:lvl7pPr marL="1187806" indent="0">
              <a:buNone/>
              <a:defRPr sz="866"/>
            </a:lvl7pPr>
            <a:lvl8pPr marL="1385773" indent="0">
              <a:buNone/>
              <a:defRPr sz="866"/>
            </a:lvl8pPr>
            <a:lvl9pPr marL="1583741" indent="0">
              <a:buNone/>
              <a:defRPr sz="86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727835"/>
            <a:ext cx="1276953" cy="3201028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0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306639"/>
            <a:ext cx="3414832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1533187"/>
            <a:ext cx="3414832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5338158"/>
            <a:ext cx="89082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AAC8-B718-4467-92C1-B5F2B86D229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5338158"/>
            <a:ext cx="133623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5338158"/>
            <a:ext cx="890826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15A4-EBB7-4798-8933-C0510272AA5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5935" rtl="0" eaLnBrk="1" latinLnBrk="0" hangingPunct="1">
        <a:lnSpc>
          <a:spcPct val="90000"/>
        </a:lnSpc>
        <a:spcBef>
          <a:spcPct val="0"/>
        </a:spcBef>
        <a:buNone/>
        <a:defRPr sz="1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84" indent="-98984" algn="l" defTabSz="395935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296951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49491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9288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890854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1088822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28678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48475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682725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796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95935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59390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79187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98983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06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38577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583741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 descr="Patrón de fondo&#10;&#10;Descripción generada automáticamente">
            <a:extLst>
              <a:ext uri="{FF2B5EF4-FFF2-40B4-BE49-F238E27FC236}">
                <a16:creationId xmlns:a16="http://schemas.microsoft.com/office/drawing/2014/main" id="{CFE39555-9723-4FFF-A926-AD47B41C9F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7" r="15390"/>
          <a:stretch/>
        </p:blipFill>
        <p:spPr>
          <a:xfrm>
            <a:off x="0" y="0"/>
            <a:ext cx="3959225" cy="5757618"/>
          </a:xfrm>
          <a:prstGeom prst="rect">
            <a:avLst/>
          </a:prstGeom>
        </p:spPr>
      </p:pic>
      <p:pic>
        <p:nvPicPr>
          <p:cNvPr id="13" name="Imagen 12" descr="Imagen que contiene dibujo, luz&#10;&#10;Descripción generada automáticamente">
            <a:extLst>
              <a:ext uri="{FF2B5EF4-FFF2-40B4-BE49-F238E27FC236}">
                <a16:creationId xmlns:a16="http://schemas.microsoft.com/office/drawing/2014/main" id="{74361E9E-6C37-4330-BA9E-9B97CD1AC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77" y="652000"/>
            <a:ext cx="2861999" cy="4172389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45AC0763-303B-4ABB-841E-53ABB0CC496B}"/>
              </a:ext>
            </a:extLst>
          </p:cNvPr>
          <p:cNvSpPr txBox="1"/>
          <p:nvPr/>
        </p:nvSpPr>
        <p:spPr>
          <a:xfrm>
            <a:off x="0" y="5419064"/>
            <a:ext cx="395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rgbClr val="8B5AA0"/>
                </a:solidFill>
              </a:rPr>
              <a:t>Salón Primavera Calle Fco. Aldama 88b, Col. El Madrigal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15207AF-FF41-4FD8-8CC4-D78051F52A29}"/>
              </a:ext>
            </a:extLst>
          </p:cNvPr>
          <p:cNvSpPr txBox="1"/>
          <p:nvPr/>
        </p:nvSpPr>
        <p:spPr>
          <a:xfrm>
            <a:off x="871513" y="3854968"/>
            <a:ext cx="2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2000" dirty="0">
                <a:solidFill>
                  <a:srgbClr val="8B5AA0"/>
                </a:solidFill>
              </a:rPr>
              <a:t>Cumplo</a:t>
            </a:r>
          </a:p>
          <a:p>
            <a:r>
              <a:rPr lang="es-MX" sz="2000" dirty="0">
                <a:solidFill>
                  <a:srgbClr val="8B5AA0"/>
                </a:solidFill>
              </a:rPr>
              <a:t>7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236EF58-DABC-4A6D-9107-592F27B62392}"/>
              </a:ext>
            </a:extLst>
          </p:cNvPr>
          <p:cNvSpPr txBox="1"/>
          <p:nvPr/>
        </p:nvSpPr>
        <p:spPr>
          <a:xfrm>
            <a:off x="652687" y="101617"/>
            <a:ext cx="26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087" b="1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BB8A47"/>
                    </a:gs>
                    <a:gs pos="39000">
                      <a:srgbClr val="E1B35D"/>
                    </a:gs>
                    <a:gs pos="71000">
                      <a:schemeClr val="bg2">
                        <a:lumMod val="90000"/>
                      </a:schemeClr>
                    </a:gs>
                    <a:gs pos="94000">
                      <a:schemeClr val="bg1"/>
                    </a:gs>
                  </a:gsLst>
                  <a:lin ang="16200000" scaled="1"/>
                  <a:tileRect/>
                </a:gra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3600" dirty="0">
                <a:solidFill>
                  <a:srgbClr val="E5007E"/>
                </a:solidFill>
                <a:latin typeface="Modern Love" panose="04090805081005020601" pitchFamily="82" charset="0"/>
              </a:rPr>
              <a:t>Anabella</a:t>
            </a:r>
            <a:endParaRPr lang="en-GB" sz="4000" dirty="0">
              <a:solidFill>
                <a:srgbClr val="E5007E"/>
              </a:solidFill>
              <a:latin typeface="Modern Love" panose="04090805081005020601" pitchFamily="8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6921AF1-B371-4538-8D25-A552CA912213}"/>
              </a:ext>
            </a:extLst>
          </p:cNvPr>
          <p:cNvSpPr txBox="1"/>
          <p:nvPr/>
        </p:nvSpPr>
        <p:spPr>
          <a:xfrm>
            <a:off x="991890" y="4511898"/>
            <a:ext cx="196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rgbClr val="E5007E"/>
                </a:solidFill>
                <a:latin typeface="Modern Love" panose="04090805081005020601" pitchFamily="82" charset="0"/>
              </a:rPr>
              <a:t>12. Marzo. 2021</a:t>
            </a:r>
            <a:endParaRPr lang="en-GB" sz="1600" b="0" dirty="0">
              <a:solidFill>
                <a:srgbClr val="E5007E"/>
              </a:solidFill>
              <a:latin typeface="Modern Love" panose="04090805081005020601" pitchFamily="8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298492E-F3DF-4F95-9747-0B10E5B00D7A}"/>
              </a:ext>
            </a:extLst>
          </p:cNvPr>
          <p:cNvSpPr txBox="1"/>
          <p:nvPr/>
        </p:nvSpPr>
        <p:spPr>
          <a:xfrm>
            <a:off x="991890" y="4907293"/>
            <a:ext cx="1966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rgbClr val="E5007E"/>
                </a:solidFill>
                <a:latin typeface="Modern Love" panose="04090805081005020601" pitchFamily="82" charset="0"/>
              </a:rPr>
              <a:t>14:00 hrs.</a:t>
            </a:r>
            <a:endParaRPr lang="en-GB" sz="1600" b="0" dirty="0">
              <a:solidFill>
                <a:srgbClr val="E5007E"/>
              </a:solidFill>
              <a:latin typeface="Modern Love" panose="04090805081005020601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82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23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Modern Love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22</cp:revision>
  <dcterms:created xsi:type="dcterms:W3CDTF">2020-05-26T17:42:12Z</dcterms:created>
  <dcterms:modified xsi:type="dcterms:W3CDTF">2020-09-29T17:46:07Z</dcterms:modified>
</cp:coreProperties>
</file>