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19588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9D13"/>
    <a:srgbClr val="3F2017"/>
    <a:srgbClr val="AED586"/>
    <a:srgbClr val="B3A8ED"/>
    <a:srgbClr val="B1AEEE"/>
    <a:srgbClr val="A3BED7"/>
    <a:srgbClr val="E9CC84"/>
    <a:srgbClr val="47CFFF"/>
    <a:srgbClr val="E4F0FE"/>
    <a:srgbClr val="8BA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942577"/>
            <a:ext cx="3671650" cy="2005142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3025045"/>
            <a:ext cx="3239691" cy="1390533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5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4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306637"/>
            <a:ext cx="931411" cy="48808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306637"/>
            <a:ext cx="2740239" cy="48808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27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5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1435864"/>
            <a:ext cx="3725645" cy="2395771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3854300"/>
            <a:ext cx="3725645" cy="125987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/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4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1533187"/>
            <a:ext cx="1835825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1533187"/>
            <a:ext cx="1835825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85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306639"/>
            <a:ext cx="3725645" cy="111322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1411865"/>
            <a:ext cx="1827388" cy="691934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2103799"/>
            <a:ext cx="1827388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1411865"/>
            <a:ext cx="1836388" cy="691934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2103799"/>
            <a:ext cx="1836388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4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60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383963"/>
            <a:ext cx="1393180" cy="1343872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829256"/>
            <a:ext cx="2186791" cy="4092942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727835"/>
            <a:ext cx="1393180" cy="3201028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383963"/>
            <a:ext cx="1393180" cy="1343872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829256"/>
            <a:ext cx="2186791" cy="4092942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727835"/>
            <a:ext cx="1393180" cy="3201028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1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306639"/>
            <a:ext cx="3725645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1533187"/>
            <a:ext cx="3725645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5338158"/>
            <a:ext cx="971907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5338158"/>
            <a:ext cx="1457861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5338158"/>
            <a:ext cx="971907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2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n 162" descr="Una caricatura de una planta&#10;&#10;Descripción generada automáticamente">
            <a:extLst>
              <a:ext uri="{FF2B5EF4-FFF2-40B4-BE49-F238E27FC236}">
                <a16:creationId xmlns:a16="http://schemas.microsoft.com/office/drawing/2014/main" id="{AF322674-1FA4-4A51-9190-FCE678843F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973010" y="1245320"/>
            <a:ext cx="3346578" cy="4319590"/>
          </a:xfrm>
          <a:prstGeom prst="rect">
            <a:avLst/>
          </a:prstGeom>
        </p:spPr>
      </p:pic>
      <p:pic>
        <p:nvPicPr>
          <p:cNvPr id="164" name="Imagen 163" descr="Una caricatura de una planta&#10;&#10;Descripción generada automáticamente">
            <a:extLst>
              <a:ext uri="{FF2B5EF4-FFF2-40B4-BE49-F238E27FC236}">
                <a16:creationId xmlns:a16="http://schemas.microsoft.com/office/drawing/2014/main" id="{627BB629-4BF9-46C7-B0C7-23F417C1AE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2079" y="1186784"/>
            <a:ext cx="3346578" cy="4319590"/>
          </a:xfrm>
          <a:prstGeom prst="rect">
            <a:avLst/>
          </a:prstGeom>
        </p:spPr>
      </p:pic>
      <p:grpSp>
        <p:nvGrpSpPr>
          <p:cNvPr id="1047" name="Grupo 1046">
            <a:extLst>
              <a:ext uri="{FF2B5EF4-FFF2-40B4-BE49-F238E27FC236}">
                <a16:creationId xmlns:a16="http://schemas.microsoft.com/office/drawing/2014/main" id="{5091C059-9BD2-437E-8E67-F01761F674DD}"/>
              </a:ext>
            </a:extLst>
          </p:cNvPr>
          <p:cNvGrpSpPr/>
          <p:nvPr/>
        </p:nvGrpSpPr>
        <p:grpSpPr>
          <a:xfrm>
            <a:off x="-2" y="0"/>
            <a:ext cx="4319590" cy="5759450"/>
            <a:chOff x="-2" y="0"/>
            <a:chExt cx="4319590" cy="5759450"/>
          </a:xfrm>
        </p:grpSpPr>
        <p:pic>
          <p:nvPicPr>
            <p:cNvPr id="157" name="Imagen 156" descr="Una caricatura de una planta&#10;&#10;Descripción generada automáticamente">
              <a:extLst>
                <a:ext uri="{FF2B5EF4-FFF2-40B4-BE49-F238E27FC236}">
                  <a16:creationId xmlns:a16="http://schemas.microsoft.com/office/drawing/2014/main" id="{CDD3D36F-67E3-48AA-8CE7-8426D16BC5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 flipH="1">
              <a:off x="486504" y="-486506"/>
              <a:ext cx="3346578" cy="4319590"/>
            </a:xfrm>
            <a:prstGeom prst="rect">
              <a:avLst/>
            </a:prstGeom>
          </p:spPr>
        </p:pic>
        <p:pic>
          <p:nvPicPr>
            <p:cNvPr id="156" name="Imagen 155" descr="Una caricatura de una planta&#10;&#10;Descripción generada automáticamente">
              <a:extLst>
                <a:ext uri="{FF2B5EF4-FFF2-40B4-BE49-F238E27FC236}">
                  <a16:creationId xmlns:a16="http://schemas.microsoft.com/office/drawing/2014/main" id="{8D63FFDA-FA2C-439F-BD26-54A75D24DE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507063" y="1946925"/>
              <a:ext cx="3305460" cy="4319590"/>
            </a:xfrm>
            <a:prstGeom prst="rect">
              <a:avLst/>
            </a:prstGeom>
          </p:spPr>
        </p:pic>
      </p:grp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58751C49-441C-4297-993D-7FC8D54315B9}"/>
              </a:ext>
            </a:extLst>
          </p:cNvPr>
          <p:cNvSpPr/>
          <p:nvPr/>
        </p:nvSpPr>
        <p:spPr>
          <a:xfrm rot="10800000">
            <a:off x="286556" y="261555"/>
            <a:ext cx="3789016" cy="5182524"/>
          </a:xfrm>
          <a:prstGeom prst="rect">
            <a:avLst/>
          </a:prstGeom>
          <a:solidFill>
            <a:schemeClr val="bg1"/>
          </a:solidFill>
          <a:ln w="38100" cap="flat">
            <a:gradFill>
              <a:gsLst>
                <a:gs pos="0">
                  <a:srgbClr val="BB8A47"/>
                </a:gs>
                <a:gs pos="39000">
                  <a:srgbClr val="E1B35D"/>
                </a:gs>
                <a:gs pos="71000">
                  <a:srgbClr val="E1B35D"/>
                </a:gs>
                <a:gs pos="94000">
                  <a:srgbClr val="E1B35D"/>
                </a:gs>
              </a:gsLst>
              <a:lin ang="5400000" scaled="1"/>
            </a:gra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333600"/>
                      <a:gd name="connsiteY0" fmla="*/ 0 h 5335200"/>
                      <a:gd name="connsiteX1" fmla="*/ 3333600 w 3333600"/>
                      <a:gd name="connsiteY1" fmla="*/ 0 h 5335200"/>
                      <a:gd name="connsiteX2" fmla="*/ 3333600 w 3333600"/>
                      <a:gd name="connsiteY2" fmla="*/ 5335200 h 5335200"/>
                      <a:gd name="connsiteX3" fmla="*/ 0 w 3333600"/>
                      <a:gd name="connsiteY3" fmla="*/ 5335200 h 5335200"/>
                      <a:gd name="connsiteX4" fmla="*/ 0 w 3333600"/>
                      <a:gd name="connsiteY4" fmla="*/ 0 h 5335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333600" h="5335200" extrusionOk="0">
                        <a:moveTo>
                          <a:pt x="0" y="0"/>
                        </a:moveTo>
                        <a:cubicBezTo>
                          <a:pt x="1139588" y="118645"/>
                          <a:pt x="1749918" y="116012"/>
                          <a:pt x="3333600" y="0"/>
                        </a:cubicBezTo>
                        <a:cubicBezTo>
                          <a:pt x="3200718" y="1939858"/>
                          <a:pt x="3418551" y="4543724"/>
                          <a:pt x="3333600" y="5335200"/>
                        </a:cubicBezTo>
                        <a:cubicBezTo>
                          <a:pt x="2538358" y="5469800"/>
                          <a:pt x="1647165" y="5178004"/>
                          <a:pt x="0" y="5335200"/>
                        </a:cubicBezTo>
                        <a:cubicBezTo>
                          <a:pt x="-20187" y="3221111"/>
                          <a:pt x="-152480" y="11802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37"/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E6E3A702-8441-4CD2-BD97-16CB54A8C3D1}"/>
              </a:ext>
            </a:extLst>
          </p:cNvPr>
          <p:cNvSpPr txBox="1"/>
          <p:nvPr/>
        </p:nvSpPr>
        <p:spPr>
          <a:xfrm>
            <a:off x="878531" y="2753510"/>
            <a:ext cx="2603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12700" cmpd="sng">
                  <a:noFill/>
                  <a:prstDash val="solid"/>
                </a:ln>
                <a:solidFill>
                  <a:srgbClr val="EC7DAB"/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2800" dirty="0">
                <a:solidFill>
                  <a:srgbClr val="3F201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Baby </a:t>
            </a:r>
            <a:r>
              <a:rPr lang="es-MX" sz="3200" dirty="0">
                <a:solidFill>
                  <a:srgbClr val="3F201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Shower</a:t>
            </a:r>
            <a:endParaRPr lang="es-MX" sz="2800" dirty="0">
              <a:solidFill>
                <a:srgbClr val="3F2017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B22BD2FF-CB05-4A19-B23D-2DDFCFEABA29}"/>
              </a:ext>
            </a:extLst>
          </p:cNvPr>
          <p:cNvSpPr txBox="1"/>
          <p:nvPr/>
        </p:nvSpPr>
        <p:spPr>
          <a:xfrm>
            <a:off x="924192" y="3395281"/>
            <a:ext cx="2818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ln w="12700" cmpd="sng">
                  <a:noFill/>
                  <a:prstDash val="solid"/>
                </a:ln>
                <a:solidFill>
                  <a:srgbClr val="E6758D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400" b="1" dirty="0">
                <a:solidFill>
                  <a:srgbClr val="3F2017"/>
                </a:solidFill>
              </a:rPr>
              <a:t>Calle Leona Vicario No. 35, Villas Bonita Casa 5</a:t>
            </a: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7FC92934-00F5-419E-8318-AF7E0E910A1F}"/>
              </a:ext>
            </a:extLst>
          </p:cNvPr>
          <p:cNvSpPr txBox="1"/>
          <p:nvPr/>
        </p:nvSpPr>
        <p:spPr>
          <a:xfrm>
            <a:off x="1484308" y="4240859"/>
            <a:ext cx="2213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ln w="12700" cmpd="sng">
                  <a:noFill/>
                  <a:prstDash val="solid"/>
                </a:ln>
                <a:solidFill>
                  <a:srgbClr val="E6758D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400" b="1" dirty="0">
                <a:solidFill>
                  <a:srgbClr val="3F2017"/>
                </a:solidFill>
              </a:rPr>
              <a:t>RSVP Alina Bocanegra 55 54 35 1234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91D38A9B-7B55-4657-A88B-2546F52B3129}"/>
              </a:ext>
            </a:extLst>
          </p:cNvPr>
          <p:cNvSpPr txBox="1"/>
          <p:nvPr/>
        </p:nvSpPr>
        <p:spPr>
          <a:xfrm>
            <a:off x="1781463" y="3815999"/>
            <a:ext cx="2051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ln w="12700" cmpd="sng">
                  <a:noFill/>
                  <a:prstDash val="solid"/>
                </a:ln>
                <a:solidFill>
                  <a:srgbClr val="E6758D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400" b="1" dirty="0">
                <a:solidFill>
                  <a:srgbClr val="3F2017"/>
                </a:solidFill>
              </a:rPr>
              <a:t>Liverpool Evento - 00765421</a:t>
            </a:r>
          </a:p>
        </p:txBody>
      </p:sp>
      <p:pic>
        <p:nvPicPr>
          <p:cNvPr id="1024" name="Gráfico 1023" descr="Regalo">
            <a:extLst>
              <a:ext uri="{FF2B5EF4-FFF2-40B4-BE49-F238E27FC236}">
                <a16:creationId xmlns:a16="http://schemas.microsoft.com/office/drawing/2014/main" id="{C57BFFE2-7268-48B9-8752-D4F3F45F01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65762" y="3839847"/>
            <a:ext cx="301842" cy="301842"/>
          </a:xfrm>
          <a:prstGeom prst="rect">
            <a:avLst/>
          </a:prstGeom>
        </p:spPr>
      </p:pic>
      <p:pic>
        <p:nvPicPr>
          <p:cNvPr id="1027" name="Gráfico 1026" descr="Smartphone">
            <a:extLst>
              <a:ext uri="{FF2B5EF4-FFF2-40B4-BE49-F238E27FC236}">
                <a16:creationId xmlns:a16="http://schemas.microsoft.com/office/drawing/2014/main" id="{E8D47CAE-874B-4051-9904-FAE18AC4354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69045" y="4265538"/>
            <a:ext cx="295760" cy="295760"/>
          </a:xfrm>
          <a:prstGeom prst="rect">
            <a:avLst/>
          </a:prstGeom>
        </p:spPr>
      </p:pic>
      <p:pic>
        <p:nvPicPr>
          <p:cNvPr id="1029" name="Gráfico 1028" descr="Marcador">
            <a:extLst>
              <a:ext uri="{FF2B5EF4-FFF2-40B4-BE49-F238E27FC236}">
                <a16:creationId xmlns:a16="http://schemas.microsoft.com/office/drawing/2014/main" id="{9AD44B60-6479-4AED-BD56-B7D1CEE87D9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28637" y="3363933"/>
            <a:ext cx="393530" cy="393530"/>
          </a:xfrm>
          <a:prstGeom prst="rect">
            <a:avLst/>
          </a:prstGeom>
        </p:spPr>
      </p:pic>
      <p:pic>
        <p:nvPicPr>
          <p:cNvPr id="18" name="Imagen 17" descr="Imagen que contiene paraguas&#10;&#10;Descripción generada automáticamente">
            <a:extLst>
              <a:ext uri="{FF2B5EF4-FFF2-40B4-BE49-F238E27FC236}">
                <a16:creationId xmlns:a16="http://schemas.microsoft.com/office/drawing/2014/main" id="{CCB1D7CD-2F56-4B2F-9194-F454702D43D5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7992" y="1421803"/>
            <a:ext cx="3352800" cy="1060255"/>
          </a:xfrm>
          <a:prstGeom prst="rect">
            <a:avLst/>
          </a:prstGeom>
        </p:spPr>
      </p:pic>
      <p:sp>
        <p:nvSpPr>
          <p:cNvPr id="114" name="CuadroTexto 113">
            <a:extLst>
              <a:ext uri="{FF2B5EF4-FFF2-40B4-BE49-F238E27FC236}">
                <a16:creationId xmlns:a16="http://schemas.microsoft.com/office/drawing/2014/main" id="{99630292-7444-447E-9C54-C8C014D10B40}"/>
              </a:ext>
            </a:extLst>
          </p:cNvPr>
          <p:cNvSpPr txBox="1"/>
          <p:nvPr/>
        </p:nvSpPr>
        <p:spPr>
          <a:xfrm>
            <a:off x="760440" y="1817207"/>
            <a:ext cx="2653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087" b="1">
                <a:ln w="12700" cmpd="sng">
                  <a:noFill/>
                  <a:prstDash val="solid"/>
                </a:ln>
                <a:gradFill flip="none" rotWithShape="1">
                  <a:gsLst>
                    <a:gs pos="0">
                      <a:srgbClr val="BB8A47"/>
                    </a:gs>
                    <a:gs pos="39000">
                      <a:srgbClr val="E1B35D"/>
                    </a:gs>
                    <a:gs pos="71000">
                      <a:schemeClr val="bg2">
                        <a:lumMod val="90000"/>
                      </a:schemeClr>
                    </a:gs>
                    <a:gs pos="94000">
                      <a:schemeClr val="bg1"/>
                    </a:gs>
                  </a:gsLst>
                  <a:lin ang="16200000" scaled="1"/>
                  <a:tileRect/>
                </a:gra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24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odern Love" panose="04090805081005020601" pitchFamily="82" charset="0"/>
              </a:rPr>
              <a:t>RODRIGO</a:t>
            </a:r>
            <a:endParaRPr lang="en-GB" sz="24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Modern Love" panose="04090805081005020601" pitchFamily="82" charset="0"/>
            </a:endParaRPr>
          </a:p>
        </p:txBody>
      </p: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4EA3E7E3-BBD4-43CB-BDE3-CA95CD6DE1D0}"/>
              </a:ext>
            </a:extLst>
          </p:cNvPr>
          <p:cNvSpPr txBox="1"/>
          <p:nvPr/>
        </p:nvSpPr>
        <p:spPr>
          <a:xfrm>
            <a:off x="878531" y="289083"/>
            <a:ext cx="2603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12700" cmpd="sng">
                  <a:noFill/>
                  <a:prstDash val="solid"/>
                </a:ln>
                <a:solidFill>
                  <a:srgbClr val="EC7DAB"/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ES" sz="1600" dirty="0">
                <a:solidFill>
                  <a:srgbClr val="3F2017"/>
                </a:solidFill>
                <a:latin typeface="Gabriola" panose="04040605051002020D02" pitchFamily="82" charset="0"/>
              </a:rPr>
              <a:t>La vida nos ha sorprendido con un regalo muy especial, la llegada de </a:t>
            </a:r>
          </a:p>
        </p:txBody>
      </p:sp>
      <p:pic>
        <p:nvPicPr>
          <p:cNvPr id="166" name="Imagen 165">
            <a:extLst>
              <a:ext uri="{FF2B5EF4-FFF2-40B4-BE49-F238E27FC236}">
                <a16:creationId xmlns:a16="http://schemas.microsoft.com/office/drawing/2014/main" id="{50480C7E-E948-47DE-AE63-D5CF0F9FA35D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8775" y="863430"/>
            <a:ext cx="1162036" cy="979623"/>
          </a:xfrm>
          <a:prstGeom prst="rect">
            <a:avLst/>
          </a:prstGeom>
        </p:spPr>
      </p:pic>
      <p:sp>
        <p:nvSpPr>
          <p:cNvPr id="1046" name="Rectángulo 1045">
            <a:extLst>
              <a:ext uri="{FF2B5EF4-FFF2-40B4-BE49-F238E27FC236}">
                <a16:creationId xmlns:a16="http://schemas.microsoft.com/office/drawing/2014/main" id="{4E562DD2-2281-43FD-8663-7E63EEE81561}"/>
              </a:ext>
            </a:extLst>
          </p:cNvPr>
          <p:cNvSpPr/>
          <p:nvPr/>
        </p:nvSpPr>
        <p:spPr>
          <a:xfrm>
            <a:off x="2279331" y="4821659"/>
            <a:ext cx="1946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>
                <a:ln w="12700" cmpd="sng">
                  <a:noFill/>
                  <a:prstDash val="solid"/>
                </a:ln>
                <a:solidFill>
                  <a:srgbClr val="3F201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rPr>
              <a:t>SÁBADO 12 SEPTIEMBRE</a:t>
            </a:r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id="{158C6DAB-D0B7-4D89-BB8C-282327262A7D}"/>
              </a:ext>
            </a:extLst>
          </p:cNvPr>
          <p:cNvSpPr txBox="1"/>
          <p:nvPr/>
        </p:nvSpPr>
        <p:spPr>
          <a:xfrm>
            <a:off x="859891" y="2374773"/>
            <a:ext cx="2603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12700" cmpd="sng">
                  <a:noFill/>
                  <a:prstDash val="solid"/>
                </a:ln>
                <a:solidFill>
                  <a:srgbClr val="EC7DAB"/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ES" sz="1600" dirty="0">
                <a:solidFill>
                  <a:srgbClr val="3F2017"/>
                </a:solidFill>
                <a:latin typeface="Gabriola" panose="04040605051002020D02" pitchFamily="82" charset="0"/>
              </a:rPr>
              <a:t>ACOMPÁÑANOS A CELEBRAR</a:t>
            </a:r>
          </a:p>
        </p:txBody>
      </p:sp>
      <p:pic>
        <p:nvPicPr>
          <p:cNvPr id="7" name="Imagen 6" descr="Imagen que contiene lluvia&#10;&#10;Descripción generada automáticamente">
            <a:extLst>
              <a:ext uri="{FF2B5EF4-FFF2-40B4-BE49-F238E27FC236}">
                <a16:creationId xmlns:a16="http://schemas.microsoft.com/office/drawing/2014/main" id="{83AF8721-3E16-4335-B6C6-B564691338A0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3829571"/>
            <a:ext cx="1646294" cy="1939316"/>
          </a:xfrm>
          <a:prstGeom prst="rect">
            <a:avLst/>
          </a:prstGeom>
        </p:spPr>
      </p:pic>
      <p:pic>
        <p:nvPicPr>
          <p:cNvPr id="9" name="Imagen 8" descr="Imagen que contiene panal&#10;&#10;Descripción generada automáticamente">
            <a:extLst>
              <a:ext uri="{FF2B5EF4-FFF2-40B4-BE49-F238E27FC236}">
                <a16:creationId xmlns:a16="http://schemas.microsoft.com/office/drawing/2014/main" id="{614FDB57-4F87-4BEC-87F9-04FD1A87E073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2705" y="4933342"/>
            <a:ext cx="584861" cy="827364"/>
          </a:xfrm>
          <a:prstGeom prst="rect">
            <a:avLst/>
          </a:prstGeom>
        </p:spPr>
      </p:pic>
      <p:pic>
        <p:nvPicPr>
          <p:cNvPr id="11" name="Imagen 10" descr="Imagen que contiene grafiti, camiseta&#10;&#10;Descripción generada automáticamente">
            <a:extLst>
              <a:ext uri="{FF2B5EF4-FFF2-40B4-BE49-F238E27FC236}">
                <a16:creationId xmlns:a16="http://schemas.microsoft.com/office/drawing/2014/main" id="{8DA44719-A2F5-4547-A3AC-52B2C5F398F3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565" y="4967012"/>
            <a:ext cx="948003" cy="80896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F5971B0-289A-402C-BAB4-64069F630228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8146" y="5046959"/>
            <a:ext cx="857469" cy="73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13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45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Gabriola</vt:lpstr>
      <vt:lpstr>Modern Love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Ruiz</dc:creator>
  <cp:lastModifiedBy>Ivan Ruiz</cp:lastModifiedBy>
  <cp:revision>28</cp:revision>
  <dcterms:created xsi:type="dcterms:W3CDTF">2020-04-30T14:50:46Z</dcterms:created>
  <dcterms:modified xsi:type="dcterms:W3CDTF">2020-05-27T19:18:11Z</dcterms:modified>
</cp:coreProperties>
</file>