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1958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CFFF"/>
    <a:srgbClr val="0070C0"/>
    <a:srgbClr val="E6758D"/>
    <a:srgbClr val="FCDCF6"/>
    <a:srgbClr val="F9A1F9"/>
    <a:srgbClr val="F7ABE9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969" y="942577"/>
            <a:ext cx="3671650" cy="2005142"/>
          </a:xfrm>
        </p:spPr>
        <p:txBody>
          <a:bodyPr anchor="b"/>
          <a:lstStyle>
            <a:lvl1pPr algn="ctr"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949" y="3025045"/>
            <a:ext cx="3239691" cy="1390533"/>
          </a:xfrm>
        </p:spPr>
        <p:txBody>
          <a:bodyPr/>
          <a:lstStyle>
            <a:lvl1pPr marL="0" indent="0" algn="ctr">
              <a:buNone/>
              <a:defRPr sz="1134"/>
            </a:lvl1pPr>
            <a:lvl2pPr marL="215981" indent="0" algn="ctr">
              <a:buNone/>
              <a:defRPr sz="945"/>
            </a:lvl2pPr>
            <a:lvl3pPr marL="431963" indent="0" algn="ctr">
              <a:buNone/>
              <a:defRPr sz="850"/>
            </a:lvl3pPr>
            <a:lvl4pPr marL="647944" indent="0" algn="ctr">
              <a:buNone/>
              <a:defRPr sz="756"/>
            </a:lvl4pPr>
            <a:lvl5pPr marL="863925" indent="0" algn="ctr">
              <a:buNone/>
              <a:defRPr sz="756"/>
            </a:lvl5pPr>
            <a:lvl6pPr marL="1079906" indent="0" algn="ctr">
              <a:buNone/>
              <a:defRPr sz="756"/>
            </a:lvl6pPr>
            <a:lvl7pPr marL="1295888" indent="0" algn="ctr">
              <a:buNone/>
              <a:defRPr sz="756"/>
            </a:lvl7pPr>
            <a:lvl8pPr marL="1511869" indent="0" algn="ctr">
              <a:buNone/>
              <a:defRPr sz="756"/>
            </a:lvl8pPr>
            <a:lvl9pPr marL="1727850" indent="0" algn="ctr">
              <a:buNone/>
              <a:defRPr sz="75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4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1205" y="306637"/>
            <a:ext cx="931411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972" y="306637"/>
            <a:ext cx="2740239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27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45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22" y="1435864"/>
            <a:ext cx="3725645" cy="2395771"/>
          </a:xfrm>
        </p:spPr>
        <p:txBody>
          <a:bodyPr anchor="b"/>
          <a:lstStyle>
            <a:lvl1pPr>
              <a:defRPr sz="283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22" y="3854300"/>
            <a:ext cx="3725645" cy="1259879"/>
          </a:xfrm>
        </p:spPr>
        <p:txBody>
          <a:bodyPr/>
          <a:lstStyle>
            <a:lvl1pPr marL="0" indent="0">
              <a:buNone/>
              <a:defRPr sz="1134">
                <a:solidFill>
                  <a:schemeClr val="tx1"/>
                </a:solidFill>
              </a:defRPr>
            </a:lvl1pPr>
            <a:lvl2pPr marL="215981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2pPr>
            <a:lvl3pPr marL="431963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3pPr>
            <a:lvl4pPr marL="647944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4pPr>
            <a:lvl5pPr marL="863925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5pPr>
            <a:lvl6pPr marL="1079906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6pPr>
            <a:lvl7pPr marL="1295888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7pPr>
            <a:lvl8pPr marL="1511869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8pPr>
            <a:lvl9pPr marL="172785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4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972" y="1533187"/>
            <a:ext cx="1835825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791" y="1533187"/>
            <a:ext cx="1835825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5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06639"/>
            <a:ext cx="3725645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35" y="1411865"/>
            <a:ext cx="1827388" cy="691934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535" y="2103799"/>
            <a:ext cx="1827388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6791" y="1411865"/>
            <a:ext cx="1836388" cy="691934"/>
          </a:xfrm>
        </p:spPr>
        <p:txBody>
          <a:bodyPr anchor="b"/>
          <a:lstStyle>
            <a:lvl1pPr marL="0" indent="0">
              <a:buNone/>
              <a:defRPr sz="1134" b="1"/>
            </a:lvl1pPr>
            <a:lvl2pPr marL="215981" indent="0">
              <a:buNone/>
              <a:defRPr sz="945" b="1"/>
            </a:lvl2pPr>
            <a:lvl3pPr marL="431963" indent="0">
              <a:buNone/>
              <a:defRPr sz="850" b="1"/>
            </a:lvl3pPr>
            <a:lvl4pPr marL="647944" indent="0">
              <a:buNone/>
              <a:defRPr sz="756" b="1"/>
            </a:lvl4pPr>
            <a:lvl5pPr marL="863925" indent="0">
              <a:buNone/>
              <a:defRPr sz="756" b="1"/>
            </a:lvl5pPr>
            <a:lvl6pPr marL="1079906" indent="0">
              <a:buNone/>
              <a:defRPr sz="756" b="1"/>
            </a:lvl6pPr>
            <a:lvl7pPr marL="1295888" indent="0">
              <a:buNone/>
              <a:defRPr sz="756" b="1"/>
            </a:lvl7pPr>
            <a:lvl8pPr marL="1511869" indent="0">
              <a:buNone/>
              <a:defRPr sz="756" b="1"/>
            </a:lvl8pPr>
            <a:lvl9pPr marL="1727850" indent="0">
              <a:buNone/>
              <a:defRPr sz="75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86791" y="2103799"/>
            <a:ext cx="1836388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0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83963"/>
            <a:ext cx="1393180" cy="134387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388" y="829256"/>
            <a:ext cx="2186791" cy="4092942"/>
          </a:xfrm>
        </p:spPr>
        <p:txBody>
          <a:bodyPr/>
          <a:lstStyle>
            <a:lvl1pPr>
              <a:defRPr sz="1512"/>
            </a:lvl1pPr>
            <a:lvl2pPr>
              <a:defRPr sz="1323"/>
            </a:lvl2pPr>
            <a:lvl3pPr>
              <a:defRPr sz="1134"/>
            </a:lvl3pPr>
            <a:lvl4pPr>
              <a:defRPr sz="945"/>
            </a:lvl4pPr>
            <a:lvl5pPr>
              <a:defRPr sz="945"/>
            </a:lvl5pPr>
            <a:lvl6pPr>
              <a:defRPr sz="945"/>
            </a:lvl6pPr>
            <a:lvl7pPr>
              <a:defRPr sz="945"/>
            </a:lvl7pPr>
            <a:lvl8pPr>
              <a:defRPr sz="945"/>
            </a:lvl8pPr>
            <a:lvl9pPr>
              <a:defRPr sz="9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727835"/>
            <a:ext cx="1393180" cy="3201028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34" y="383963"/>
            <a:ext cx="1393180" cy="1343872"/>
          </a:xfrm>
        </p:spPr>
        <p:txBody>
          <a:bodyPr anchor="b"/>
          <a:lstStyle>
            <a:lvl1pPr>
              <a:defRPr sz="15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36388" y="829256"/>
            <a:ext cx="2186791" cy="4092942"/>
          </a:xfrm>
        </p:spPr>
        <p:txBody>
          <a:bodyPr anchor="t"/>
          <a:lstStyle>
            <a:lvl1pPr marL="0" indent="0">
              <a:buNone/>
              <a:defRPr sz="1512"/>
            </a:lvl1pPr>
            <a:lvl2pPr marL="215981" indent="0">
              <a:buNone/>
              <a:defRPr sz="1323"/>
            </a:lvl2pPr>
            <a:lvl3pPr marL="431963" indent="0">
              <a:buNone/>
              <a:defRPr sz="1134"/>
            </a:lvl3pPr>
            <a:lvl4pPr marL="647944" indent="0">
              <a:buNone/>
              <a:defRPr sz="945"/>
            </a:lvl4pPr>
            <a:lvl5pPr marL="863925" indent="0">
              <a:buNone/>
              <a:defRPr sz="945"/>
            </a:lvl5pPr>
            <a:lvl6pPr marL="1079906" indent="0">
              <a:buNone/>
              <a:defRPr sz="945"/>
            </a:lvl6pPr>
            <a:lvl7pPr marL="1295888" indent="0">
              <a:buNone/>
              <a:defRPr sz="945"/>
            </a:lvl7pPr>
            <a:lvl8pPr marL="1511869" indent="0">
              <a:buNone/>
              <a:defRPr sz="945"/>
            </a:lvl8pPr>
            <a:lvl9pPr marL="1727850" indent="0">
              <a:buNone/>
              <a:defRPr sz="9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534" y="1727835"/>
            <a:ext cx="1393180" cy="3201028"/>
          </a:xfrm>
        </p:spPr>
        <p:txBody>
          <a:bodyPr/>
          <a:lstStyle>
            <a:lvl1pPr marL="0" indent="0">
              <a:buNone/>
              <a:defRPr sz="756"/>
            </a:lvl1pPr>
            <a:lvl2pPr marL="215981" indent="0">
              <a:buNone/>
              <a:defRPr sz="661"/>
            </a:lvl2pPr>
            <a:lvl3pPr marL="431963" indent="0">
              <a:buNone/>
              <a:defRPr sz="567"/>
            </a:lvl3pPr>
            <a:lvl4pPr marL="647944" indent="0">
              <a:buNone/>
              <a:defRPr sz="472"/>
            </a:lvl4pPr>
            <a:lvl5pPr marL="863925" indent="0">
              <a:buNone/>
              <a:defRPr sz="472"/>
            </a:lvl5pPr>
            <a:lvl6pPr marL="1079906" indent="0">
              <a:buNone/>
              <a:defRPr sz="472"/>
            </a:lvl6pPr>
            <a:lvl7pPr marL="1295888" indent="0">
              <a:buNone/>
              <a:defRPr sz="472"/>
            </a:lvl7pPr>
            <a:lvl8pPr marL="1511869" indent="0">
              <a:buNone/>
              <a:defRPr sz="472"/>
            </a:lvl8pPr>
            <a:lvl9pPr marL="1727850" indent="0">
              <a:buNone/>
              <a:defRPr sz="47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1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972" y="306639"/>
            <a:ext cx="3725645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2" y="1533187"/>
            <a:ext cx="3725645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972" y="5338158"/>
            <a:ext cx="971907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D3977-696E-4E20-B7E7-A1C9B7F7AF72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0864" y="5338158"/>
            <a:ext cx="1457861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0709" y="5338158"/>
            <a:ext cx="971907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9634-0371-4116-87CD-C48C6741F0F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2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>
            <a:extLst>
              <a:ext uri="{FF2B5EF4-FFF2-40B4-BE49-F238E27FC236}">
                <a16:creationId xmlns:a16="http://schemas.microsoft.com/office/drawing/2014/main" id="{A15C8137-7DE1-4DED-BA57-C263EFA975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65" b="3344"/>
          <a:stretch/>
        </p:blipFill>
        <p:spPr>
          <a:xfrm rot="5400000">
            <a:off x="-856788" y="937718"/>
            <a:ext cx="6033163" cy="3947650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A574D80F-33B9-42BF-A470-C6A3921BB57E}"/>
              </a:ext>
            </a:extLst>
          </p:cNvPr>
          <p:cNvGrpSpPr/>
          <p:nvPr/>
        </p:nvGrpSpPr>
        <p:grpSpPr>
          <a:xfrm>
            <a:off x="0" y="2395870"/>
            <a:ext cx="4319588" cy="951545"/>
            <a:chOff x="0" y="2480926"/>
            <a:chExt cx="4319588" cy="95154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3F77045C-DAED-41F1-889A-4CBD171F72B7}"/>
                </a:ext>
              </a:extLst>
            </p:cNvPr>
            <p:cNvSpPr/>
            <p:nvPr/>
          </p:nvSpPr>
          <p:spPr>
            <a:xfrm>
              <a:off x="0" y="2480926"/>
              <a:ext cx="4319588" cy="951545"/>
            </a:xfrm>
            <a:prstGeom prst="rect">
              <a:avLst/>
            </a:prstGeom>
            <a:solidFill>
              <a:srgbClr val="47CFFF"/>
            </a:solidFill>
            <a:ln w="25400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51" dirty="0">
                <a:solidFill>
                  <a:srgbClr val="00B0F0"/>
                </a:solidFill>
              </a:endParaRPr>
            </a:p>
          </p:txBody>
        </p:sp>
        <p:cxnSp>
          <p:nvCxnSpPr>
            <p:cNvPr id="6" name="Conector recto 5">
              <a:extLst>
                <a:ext uri="{FF2B5EF4-FFF2-40B4-BE49-F238E27FC236}">
                  <a16:creationId xmlns:a16="http://schemas.microsoft.com/office/drawing/2014/main" id="{70715E13-DA8F-4B40-A38E-0F3EB5AD7F9A}"/>
                </a:ext>
              </a:extLst>
            </p:cNvPr>
            <p:cNvCxnSpPr/>
            <p:nvPr/>
          </p:nvCxnSpPr>
          <p:spPr>
            <a:xfrm>
              <a:off x="0" y="2525486"/>
              <a:ext cx="4319588" cy="0"/>
            </a:xfrm>
            <a:prstGeom prst="line">
              <a:avLst/>
            </a:prstGeom>
            <a:ln w="127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ector recto 112">
              <a:extLst>
                <a:ext uri="{FF2B5EF4-FFF2-40B4-BE49-F238E27FC236}">
                  <a16:creationId xmlns:a16="http://schemas.microsoft.com/office/drawing/2014/main" id="{6C883FD3-1520-468D-A648-090633772381}"/>
                </a:ext>
              </a:extLst>
            </p:cNvPr>
            <p:cNvCxnSpPr/>
            <p:nvPr/>
          </p:nvCxnSpPr>
          <p:spPr>
            <a:xfrm>
              <a:off x="0" y="3388928"/>
              <a:ext cx="4319588" cy="0"/>
            </a:xfrm>
            <a:prstGeom prst="line">
              <a:avLst/>
            </a:prstGeom>
            <a:ln w="127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24D57EE3-2803-4322-88E1-26707AACA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8775" y="1535757"/>
            <a:ext cx="1162036" cy="979623"/>
          </a:xfrm>
          <a:prstGeom prst="rect">
            <a:avLst/>
          </a:prstGeom>
        </p:spPr>
      </p:pic>
      <p:sp>
        <p:nvSpPr>
          <p:cNvPr id="114" name="CuadroTexto 113">
            <a:extLst>
              <a:ext uri="{FF2B5EF4-FFF2-40B4-BE49-F238E27FC236}">
                <a16:creationId xmlns:a16="http://schemas.microsoft.com/office/drawing/2014/main" id="{99630292-7444-447E-9C54-C8C014D10B40}"/>
              </a:ext>
            </a:extLst>
          </p:cNvPr>
          <p:cNvSpPr txBox="1"/>
          <p:nvPr/>
        </p:nvSpPr>
        <p:spPr>
          <a:xfrm>
            <a:off x="839956" y="2524086"/>
            <a:ext cx="265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087" b="1">
                <a:ln w="12700" cmpd="sng">
                  <a:noFill/>
                  <a:prstDash val="solid"/>
                </a:ln>
                <a:gradFill flip="none" rotWithShape="1">
                  <a:gsLst>
                    <a:gs pos="0">
                      <a:srgbClr val="BB8A47"/>
                    </a:gs>
                    <a:gs pos="39000">
                      <a:srgbClr val="E1B35D"/>
                    </a:gs>
                    <a:gs pos="71000">
                      <a:schemeClr val="bg2">
                        <a:lumMod val="90000"/>
                      </a:schemeClr>
                    </a:gs>
                    <a:gs pos="94000">
                      <a:schemeClr val="bg1"/>
                    </a:gs>
                  </a:gsLst>
                  <a:lin ang="16200000" scaled="1"/>
                  <a:tileRect/>
                </a:gra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40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odern Love" panose="04090805081005020601" pitchFamily="82" charset="0"/>
              </a:rPr>
              <a:t>Leonardo</a:t>
            </a:r>
            <a:endParaRPr lang="en-GB" sz="40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odern Love" panose="04090805081005020601" pitchFamily="82" charset="0"/>
            </a:endParaRP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E6E3A702-8441-4CD2-BD97-16CB54A8C3D1}"/>
              </a:ext>
            </a:extLst>
          </p:cNvPr>
          <p:cNvSpPr txBox="1"/>
          <p:nvPr/>
        </p:nvSpPr>
        <p:spPr>
          <a:xfrm>
            <a:off x="1210328" y="652206"/>
            <a:ext cx="1913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ln w="12700" cmpd="sng">
                  <a:noFill/>
                  <a:prstDash val="solid"/>
                </a:ln>
                <a:solidFill>
                  <a:srgbClr val="EC7DAB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3200" dirty="0">
                <a:solidFill>
                  <a:srgbClr val="47C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¡Es Niño!</a:t>
            </a:r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6DA652BC-8635-4835-B475-3ED82F9DCC1B}"/>
              </a:ext>
            </a:extLst>
          </p:cNvPr>
          <p:cNvSpPr txBox="1"/>
          <p:nvPr/>
        </p:nvSpPr>
        <p:spPr>
          <a:xfrm>
            <a:off x="296857" y="1156826"/>
            <a:ext cx="3740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b="1" dirty="0">
                <a:solidFill>
                  <a:srgbClr val="47CFFF"/>
                </a:solidFill>
              </a:rPr>
              <a:t>ACOMPÁÑANOS AL BABYSHOWER EN HONOR A: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B22BD2FF-CB05-4A19-B23D-2DDFCFEABA29}"/>
              </a:ext>
            </a:extLst>
          </p:cNvPr>
          <p:cNvSpPr txBox="1"/>
          <p:nvPr/>
        </p:nvSpPr>
        <p:spPr>
          <a:xfrm>
            <a:off x="1088986" y="4237222"/>
            <a:ext cx="2862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dirty="0">
                <a:solidFill>
                  <a:schemeClr val="bg2">
                    <a:lumMod val="25000"/>
                  </a:schemeClr>
                </a:solidFill>
              </a:rPr>
              <a:t>Calle Leona Vicario No. 35, Villas Bonita Casa 5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EAD40BD6-78BF-48F2-A197-EDA573541EEB}"/>
              </a:ext>
            </a:extLst>
          </p:cNvPr>
          <p:cNvSpPr txBox="1"/>
          <p:nvPr/>
        </p:nvSpPr>
        <p:spPr>
          <a:xfrm>
            <a:off x="1734404" y="3819662"/>
            <a:ext cx="867318" cy="338554"/>
          </a:xfrm>
          <a:custGeom>
            <a:avLst/>
            <a:gdLst>
              <a:gd name="connsiteX0" fmla="*/ 0 w 867318"/>
              <a:gd name="connsiteY0" fmla="*/ 0 h 338554"/>
              <a:gd name="connsiteX1" fmla="*/ 451005 w 867318"/>
              <a:gd name="connsiteY1" fmla="*/ 0 h 338554"/>
              <a:gd name="connsiteX2" fmla="*/ 867318 w 867318"/>
              <a:gd name="connsiteY2" fmla="*/ 0 h 338554"/>
              <a:gd name="connsiteX3" fmla="*/ 867318 w 867318"/>
              <a:gd name="connsiteY3" fmla="*/ 338554 h 338554"/>
              <a:gd name="connsiteX4" fmla="*/ 451005 w 867318"/>
              <a:gd name="connsiteY4" fmla="*/ 338554 h 338554"/>
              <a:gd name="connsiteX5" fmla="*/ 0 w 867318"/>
              <a:gd name="connsiteY5" fmla="*/ 338554 h 338554"/>
              <a:gd name="connsiteX6" fmla="*/ 0 w 867318"/>
              <a:gd name="connsiteY6" fmla="*/ 0 h 33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7318" h="338554" fill="none" extrusionOk="0">
                <a:moveTo>
                  <a:pt x="0" y="0"/>
                </a:moveTo>
                <a:cubicBezTo>
                  <a:pt x="191941" y="-29038"/>
                  <a:pt x="301730" y="22503"/>
                  <a:pt x="451005" y="0"/>
                </a:cubicBezTo>
                <a:cubicBezTo>
                  <a:pt x="600280" y="-22503"/>
                  <a:pt x="682956" y="16985"/>
                  <a:pt x="867318" y="0"/>
                </a:cubicBezTo>
                <a:cubicBezTo>
                  <a:pt x="904283" y="146899"/>
                  <a:pt x="842074" y="242209"/>
                  <a:pt x="867318" y="338554"/>
                </a:cubicBezTo>
                <a:cubicBezTo>
                  <a:pt x="772139" y="352175"/>
                  <a:pt x="632286" y="319122"/>
                  <a:pt x="451005" y="338554"/>
                </a:cubicBezTo>
                <a:cubicBezTo>
                  <a:pt x="269724" y="357986"/>
                  <a:pt x="152687" y="297351"/>
                  <a:pt x="0" y="338554"/>
                </a:cubicBezTo>
                <a:cubicBezTo>
                  <a:pt x="-3676" y="188739"/>
                  <a:pt x="20954" y="96794"/>
                  <a:pt x="0" y="0"/>
                </a:cubicBezTo>
                <a:close/>
              </a:path>
              <a:path w="867318" h="338554" stroke="0" extrusionOk="0">
                <a:moveTo>
                  <a:pt x="0" y="0"/>
                </a:moveTo>
                <a:cubicBezTo>
                  <a:pt x="170048" y="-35614"/>
                  <a:pt x="293866" y="51923"/>
                  <a:pt x="451005" y="0"/>
                </a:cubicBezTo>
                <a:cubicBezTo>
                  <a:pt x="608144" y="-51923"/>
                  <a:pt x="768212" y="29656"/>
                  <a:pt x="867318" y="0"/>
                </a:cubicBezTo>
                <a:cubicBezTo>
                  <a:pt x="868939" y="148202"/>
                  <a:pt x="850061" y="237676"/>
                  <a:pt x="867318" y="338554"/>
                </a:cubicBezTo>
                <a:cubicBezTo>
                  <a:pt x="663716" y="346951"/>
                  <a:pt x="551108" y="296477"/>
                  <a:pt x="442332" y="338554"/>
                </a:cubicBezTo>
                <a:cubicBezTo>
                  <a:pt x="333556" y="380631"/>
                  <a:pt x="135949" y="309668"/>
                  <a:pt x="0" y="338554"/>
                </a:cubicBezTo>
                <a:cubicBezTo>
                  <a:pt x="-12504" y="181517"/>
                  <a:pt x="15124" y="96413"/>
                  <a:pt x="0" y="0"/>
                </a:cubicBezTo>
                <a:close/>
              </a:path>
            </a:pathLst>
          </a:custGeom>
          <a:solidFill>
            <a:srgbClr val="47CFFF"/>
          </a:solidFill>
          <a:ln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37363066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ln w="12700" cmpd="sng">
                  <a:noFill/>
                  <a:prstDash val="solid"/>
                </a:ln>
                <a:solidFill>
                  <a:srgbClr val="FF5B6A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600" b="0" dirty="0">
                <a:solidFill>
                  <a:schemeClr val="bg1"/>
                </a:solidFill>
              </a:rPr>
              <a:t>14:00 hrs.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4FAE3F98-6E45-47D4-96E9-3AFC80176ACC}"/>
              </a:ext>
            </a:extLst>
          </p:cNvPr>
          <p:cNvSpPr txBox="1"/>
          <p:nvPr/>
        </p:nvSpPr>
        <p:spPr>
          <a:xfrm>
            <a:off x="691976" y="3468313"/>
            <a:ext cx="295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n w="12700" cmpd="sng">
                  <a:noFill/>
                  <a:prstDash val="solid"/>
                </a:ln>
                <a:solidFill>
                  <a:srgbClr val="47CFFF"/>
                </a:solidFill>
                <a:latin typeface="Modern Love" panose="04090805081005020601" pitchFamily="82" charset="0"/>
                <a:ea typeface="MS Mincho" panose="02020609040205080304" pitchFamily="49" charset="-128"/>
                <a:cs typeface="Arial" panose="020B0604020202020204" pitchFamily="34" charset="0"/>
              </a:rPr>
              <a:t>12 | Septiembre | 2020</a:t>
            </a:r>
          </a:p>
        </p:txBody>
      </p:sp>
      <p:pic>
        <p:nvPicPr>
          <p:cNvPr id="8" name="Gráfico 7" descr="Marcador">
            <a:extLst>
              <a:ext uri="{FF2B5EF4-FFF2-40B4-BE49-F238E27FC236}">
                <a16:creationId xmlns:a16="http://schemas.microsoft.com/office/drawing/2014/main" id="{D434C34E-7F45-487B-B8B6-B5ACDF4153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0270" y="4267536"/>
            <a:ext cx="267833" cy="267833"/>
          </a:xfrm>
          <a:prstGeom prst="rect">
            <a:avLst/>
          </a:prstGeom>
        </p:spPr>
      </p:pic>
      <p:sp>
        <p:nvSpPr>
          <p:cNvPr id="128" name="CuadroTexto 127">
            <a:extLst>
              <a:ext uri="{FF2B5EF4-FFF2-40B4-BE49-F238E27FC236}">
                <a16:creationId xmlns:a16="http://schemas.microsoft.com/office/drawing/2014/main" id="{7FC92934-00F5-419E-8318-AF7E0E910A1F}"/>
              </a:ext>
            </a:extLst>
          </p:cNvPr>
          <p:cNvSpPr txBox="1"/>
          <p:nvPr/>
        </p:nvSpPr>
        <p:spPr>
          <a:xfrm>
            <a:off x="1132209" y="4862953"/>
            <a:ext cx="21919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dirty="0">
                <a:solidFill>
                  <a:schemeClr val="bg2">
                    <a:lumMod val="25000"/>
                  </a:schemeClr>
                </a:solidFill>
              </a:rPr>
              <a:t>RSVP Alina Bocanegra 55 54 35 1234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91D38A9B-7B55-4657-A88B-2546F52B3129}"/>
              </a:ext>
            </a:extLst>
          </p:cNvPr>
          <p:cNvSpPr txBox="1"/>
          <p:nvPr/>
        </p:nvSpPr>
        <p:spPr>
          <a:xfrm>
            <a:off x="1152568" y="4544999"/>
            <a:ext cx="1720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0">
                <a:ln w="12700" cmpd="sng">
                  <a:noFill/>
                  <a:prstDash val="solid"/>
                </a:ln>
                <a:solidFill>
                  <a:srgbClr val="E6758D"/>
                </a:solidFill>
                <a:latin typeface="Gabriola" panose="04040605051002020D02" pitchFamily="82" charset="0"/>
                <a:ea typeface="MS Mincho" panose="02020609040205080304" pitchFamily="49" charset="-128"/>
                <a:cs typeface="Arial" panose="020B0604020202020204" pitchFamily="34" charset="0"/>
              </a:defRPr>
            </a:lvl1pPr>
          </a:lstStyle>
          <a:p>
            <a:r>
              <a:rPr lang="es-MX" sz="1400" dirty="0">
                <a:solidFill>
                  <a:schemeClr val="bg2">
                    <a:lumMod val="25000"/>
                  </a:schemeClr>
                </a:solidFill>
              </a:rPr>
              <a:t>Liverpool Evento - 00765421</a:t>
            </a:r>
          </a:p>
        </p:txBody>
      </p:sp>
      <p:pic>
        <p:nvPicPr>
          <p:cNvPr id="10" name="Gráfico 9" descr="Smartphone">
            <a:extLst>
              <a:ext uri="{FF2B5EF4-FFF2-40B4-BE49-F238E27FC236}">
                <a16:creationId xmlns:a16="http://schemas.microsoft.com/office/drawing/2014/main" id="{44C52225-C824-4CA9-82FC-193B2E574BE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8752" y="4891683"/>
            <a:ext cx="269351" cy="269351"/>
          </a:xfrm>
          <a:prstGeom prst="rect">
            <a:avLst/>
          </a:prstGeom>
        </p:spPr>
      </p:pic>
      <p:pic>
        <p:nvPicPr>
          <p:cNvPr id="131" name="Gráfico 130" descr="Regalo">
            <a:extLst>
              <a:ext uri="{FF2B5EF4-FFF2-40B4-BE49-F238E27FC236}">
                <a16:creationId xmlns:a16="http://schemas.microsoft.com/office/drawing/2014/main" id="{B8199F88-F4B7-46F8-A477-19BB1B8B0CE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0269" y="4529530"/>
            <a:ext cx="267834" cy="26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113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42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Modern Love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16</cp:revision>
  <dcterms:created xsi:type="dcterms:W3CDTF">2020-04-30T14:50:46Z</dcterms:created>
  <dcterms:modified xsi:type="dcterms:W3CDTF">2020-05-27T19:07:17Z</dcterms:modified>
</cp:coreProperties>
</file>