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3600450" cy="5400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D3F4"/>
    <a:srgbClr val="EE939C"/>
    <a:srgbClr val="BAB1A6"/>
    <a:srgbClr val="F7EAE1"/>
    <a:srgbClr val="FFCCFF"/>
    <a:srgbClr val="E2B291"/>
    <a:srgbClr val="F8EC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32" autoAdjust="0"/>
    <p:restoredTop sz="94660"/>
  </p:normalViewPr>
  <p:slideViewPr>
    <p:cSldViewPr snapToGrid="0">
      <p:cViewPr>
        <p:scale>
          <a:sx n="80" d="100"/>
          <a:sy n="80" d="100"/>
        </p:scale>
        <p:origin x="1806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0034" y="883861"/>
            <a:ext cx="3060383" cy="1880235"/>
          </a:xfrm>
        </p:spPr>
        <p:txBody>
          <a:bodyPr anchor="b"/>
          <a:lstStyle>
            <a:lvl1pPr algn="ctr">
              <a:defRPr sz="236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0056" y="2836605"/>
            <a:ext cx="2700338" cy="1303913"/>
          </a:xfrm>
        </p:spPr>
        <p:txBody>
          <a:bodyPr/>
          <a:lstStyle>
            <a:lvl1pPr marL="0" indent="0" algn="ctr">
              <a:buNone/>
              <a:defRPr sz="945"/>
            </a:lvl1pPr>
            <a:lvl2pPr marL="180045" indent="0" algn="ctr">
              <a:buNone/>
              <a:defRPr sz="788"/>
            </a:lvl2pPr>
            <a:lvl3pPr marL="360091" indent="0" algn="ctr">
              <a:buNone/>
              <a:defRPr sz="709"/>
            </a:lvl3pPr>
            <a:lvl4pPr marL="540136" indent="0" algn="ctr">
              <a:buNone/>
              <a:defRPr sz="630"/>
            </a:lvl4pPr>
            <a:lvl5pPr marL="720181" indent="0" algn="ctr">
              <a:buNone/>
              <a:defRPr sz="630"/>
            </a:lvl5pPr>
            <a:lvl6pPr marL="900227" indent="0" algn="ctr">
              <a:buNone/>
              <a:defRPr sz="630"/>
            </a:lvl6pPr>
            <a:lvl7pPr marL="1080272" indent="0" algn="ctr">
              <a:buNone/>
              <a:defRPr sz="630"/>
            </a:lvl7pPr>
            <a:lvl8pPr marL="1260318" indent="0" algn="ctr">
              <a:buNone/>
              <a:defRPr sz="630"/>
            </a:lvl8pPr>
            <a:lvl9pPr marL="1440363" indent="0" algn="ctr">
              <a:buNone/>
              <a:defRPr sz="63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00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92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576572" y="287536"/>
            <a:ext cx="776347" cy="4576822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47531" y="287536"/>
            <a:ext cx="2284035" cy="457682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080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6002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656" y="1346420"/>
            <a:ext cx="3105388" cy="2246530"/>
          </a:xfrm>
        </p:spPr>
        <p:txBody>
          <a:bodyPr anchor="b"/>
          <a:lstStyle>
            <a:lvl1pPr>
              <a:defRPr sz="236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656" y="3614203"/>
            <a:ext cx="3105388" cy="1181397"/>
          </a:xfrm>
        </p:spPr>
        <p:txBody>
          <a:bodyPr/>
          <a:lstStyle>
            <a:lvl1pPr marL="0" indent="0">
              <a:buNone/>
              <a:defRPr sz="945">
                <a:solidFill>
                  <a:schemeClr val="tx1"/>
                </a:solidFill>
              </a:defRPr>
            </a:lvl1pPr>
            <a:lvl2pPr marL="18004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2pPr>
            <a:lvl3pPr marL="360091" indent="0">
              <a:buNone/>
              <a:defRPr sz="709">
                <a:solidFill>
                  <a:schemeClr val="tx1">
                    <a:tint val="75000"/>
                  </a:schemeClr>
                </a:solidFill>
              </a:defRPr>
            </a:lvl3pPr>
            <a:lvl4pPr marL="540136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4pPr>
            <a:lvl5pPr marL="720181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5pPr>
            <a:lvl6pPr marL="900227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6pPr>
            <a:lvl7pPr marL="1080272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7pPr>
            <a:lvl8pPr marL="1260318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8pPr>
            <a:lvl9pPr marL="1440363" indent="0">
              <a:buNone/>
              <a:defRPr sz="63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3113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47531" y="1437680"/>
            <a:ext cx="1530191" cy="3426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22728" y="1437680"/>
            <a:ext cx="1530191" cy="342667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5968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287537"/>
            <a:ext cx="3105388" cy="104388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8000" y="1323916"/>
            <a:ext cx="1523159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8000" y="1972747"/>
            <a:ext cx="1523159" cy="29016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22728" y="1323916"/>
            <a:ext cx="1530660" cy="648831"/>
          </a:xfrm>
        </p:spPr>
        <p:txBody>
          <a:bodyPr anchor="b"/>
          <a:lstStyle>
            <a:lvl1pPr marL="0" indent="0">
              <a:buNone/>
              <a:defRPr sz="945" b="1"/>
            </a:lvl1pPr>
            <a:lvl2pPr marL="180045" indent="0">
              <a:buNone/>
              <a:defRPr sz="788" b="1"/>
            </a:lvl2pPr>
            <a:lvl3pPr marL="360091" indent="0">
              <a:buNone/>
              <a:defRPr sz="709" b="1"/>
            </a:lvl3pPr>
            <a:lvl4pPr marL="540136" indent="0">
              <a:buNone/>
              <a:defRPr sz="630" b="1"/>
            </a:lvl4pPr>
            <a:lvl5pPr marL="720181" indent="0">
              <a:buNone/>
              <a:defRPr sz="630" b="1"/>
            </a:lvl5pPr>
            <a:lvl6pPr marL="900227" indent="0">
              <a:buNone/>
              <a:defRPr sz="630" b="1"/>
            </a:lvl6pPr>
            <a:lvl7pPr marL="1080272" indent="0">
              <a:buNone/>
              <a:defRPr sz="630" b="1"/>
            </a:lvl7pPr>
            <a:lvl8pPr marL="1260318" indent="0">
              <a:buNone/>
              <a:defRPr sz="630" b="1"/>
            </a:lvl8pPr>
            <a:lvl9pPr marL="1440363" indent="0">
              <a:buNone/>
              <a:defRPr sz="63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22728" y="1972747"/>
            <a:ext cx="1530660" cy="290161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677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58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0305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0660" y="777598"/>
            <a:ext cx="1822728" cy="3837980"/>
          </a:xfrm>
        </p:spPr>
        <p:txBody>
          <a:bodyPr/>
          <a:lstStyle>
            <a:lvl1pPr>
              <a:defRPr sz="1260"/>
            </a:lvl1pPr>
            <a:lvl2pPr>
              <a:defRPr sz="1103"/>
            </a:lvl2pPr>
            <a:lvl3pPr>
              <a:defRPr sz="945"/>
            </a:lvl3pPr>
            <a:lvl4pPr>
              <a:defRPr sz="788"/>
            </a:lvl4pPr>
            <a:lvl5pPr>
              <a:defRPr sz="788"/>
            </a:lvl5pPr>
            <a:lvl6pPr>
              <a:defRPr sz="788"/>
            </a:lvl6pPr>
            <a:lvl7pPr>
              <a:defRPr sz="788"/>
            </a:lvl7pPr>
            <a:lvl8pPr>
              <a:defRPr sz="788"/>
            </a:lvl8pPr>
            <a:lvl9pPr>
              <a:defRPr sz="788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815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000" y="360045"/>
            <a:ext cx="1161239" cy="1260158"/>
          </a:xfrm>
        </p:spPr>
        <p:txBody>
          <a:bodyPr anchor="b"/>
          <a:lstStyle>
            <a:lvl1pPr>
              <a:defRPr sz="126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30660" y="777598"/>
            <a:ext cx="1822728" cy="3837980"/>
          </a:xfrm>
        </p:spPr>
        <p:txBody>
          <a:bodyPr anchor="t"/>
          <a:lstStyle>
            <a:lvl1pPr marL="0" indent="0">
              <a:buNone/>
              <a:defRPr sz="1260"/>
            </a:lvl1pPr>
            <a:lvl2pPr marL="180045" indent="0">
              <a:buNone/>
              <a:defRPr sz="1103"/>
            </a:lvl2pPr>
            <a:lvl3pPr marL="360091" indent="0">
              <a:buNone/>
              <a:defRPr sz="945"/>
            </a:lvl3pPr>
            <a:lvl4pPr marL="540136" indent="0">
              <a:buNone/>
              <a:defRPr sz="788"/>
            </a:lvl4pPr>
            <a:lvl5pPr marL="720181" indent="0">
              <a:buNone/>
              <a:defRPr sz="788"/>
            </a:lvl5pPr>
            <a:lvl6pPr marL="900227" indent="0">
              <a:buNone/>
              <a:defRPr sz="788"/>
            </a:lvl6pPr>
            <a:lvl7pPr marL="1080272" indent="0">
              <a:buNone/>
              <a:defRPr sz="788"/>
            </a:lvl7pPr>
            <a:lvl8pPr marL="1260318" indent="0">
              <a:buNone/>
              <a:defRPr sz="788"/>
            </a:lvl8pPr>
            <a:lvl9pPr marL="1440363" indent="0">
              <a:buNone/>
              <a:defRPr sz="788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8000" y="1620202"/>
            <a:ext cx="1161239" cy="3001626"/>
          </a:xfrm>
        </p:spPr>
        <p:txBody>
          <a:bodyPr/>
          <a:lstStyle>
            <a:lvl1pPr marL="0" indent="0">
              <a:buNone/>
              <a:defRPr sz="630"/>
            </a:lvl1pPr>
            <a:lvl2pPr marL="180045" indent="0">
              <a:buNone/>
              <a:defRPr sz="551"/>
            </a:lvl2pPr>
            <a:lvl3pPr marL="360091" indent="0">
              <a:buNone/>
              <a:defRPr sz="473"/>
            </a:lvl3pPr>
            <a:lvl4pPr marL="540136" indent="0">
              <a:buNone/>
              <a:defRPr sz="394"/>
            </a:lvl4pPr>
            <a:lvl5pPr marL="720181" indent="0">
              <a:buNone/>
              <a:defRPr sz="394"/>
            </a:lvl5pPr>
            <a:lvl6pPr marL="900227" indent="0">
              <a:buNone/>
              <a:defRPr sz="394"/>
            </a:lvl6pPr>
            <a:lvl7pPr marL="1080272" indent="0">
              <a:buNone/>
              <a:defRPr sz="394"/>
            </a:lvl7pPr>
            <a:lvl8pPr marL="1260318" indent="0">
              <a:buNone/>
              <a:defRPr sz="394"/>
            </a:lvl8pPr>
            <a:lvl9pPr marL="1440363" indent="0">
              <a:buNone/>
              <a:defRPr sz="394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39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47531" y="287537"/>
            <a:ext cx="3105388" cy="10438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7531" y="1437680"/>
            <a:ext cx="3105388" cy="34266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7531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4F7A7-8F9C-4DB9-95FE-8E7593C4526B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92649" y="5005627"/>
            <a:ext cx="1215152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42818" y="5005627"/>
            <a:ext cx="810101" cy="28753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5D8B7-4044-4C2A-AEAA-207269C5C5D6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82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60091" rtl="0" eaLnBrk="1" latinLnBrk="0" hangingPunct="1">
        <a:lnSpc>
          <a:spcPct val="90000"/>
        </a:lnSpc>
        <a:spcBef>
          <a:spcPct val="0"/>
        </a:spcBef>
        <a:buNone/>
        <a:defRPr sz="173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0023" indent="-90023" algn="l" defTabSz="360091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103" kern="1200">
          <a:solidFill>
            <a:schemeClr val="tx1"/>
          </a:solidFill>
          <a:latin typeface="+mn-lt"/>
          <a:ea typeface="+mn-ea"/>
          <a:cs typeface="+mn-cs"/>
        </a:defRPr>
      </a:lvl1pPr>
      <a:lvl2pPr marL="270068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945" kern="1200">
          <a:solidFill>
            <a:schemeClr val="tx1"/>
          </a:solidFill>
          <a:latin typeface="+mn-lt"/>
          <a:ea typeface="+mn-ea"/>
          <a:cs typeface="+mn-cs"/>
        </a:defRPr>
      </a:lvl2pPr>
      <a:lvl3pPr marL="450113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88" kern="1200">
          <a:solidFill>
            <a:schemeClr val="tx1"/>
          </a:solidFill>
          <a:latin typeface="+mn-lt"/>
          <a:ea typeface="+mn-ea"/>
          <a:cs typeface="+mn-cs"/>
        </a:defRPr>
      </a:lvl3pPr>
      <a:lvl4pPr marL="63015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810204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90249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170295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350340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530386" indent="-90023" algn="l" defTabSz="360091" rtl="0" eaLnBrk="1" latinLnBrk="0" hangingPunct="1">
        <a:lnSpc>
          <a:spcPct val="90000"/>
        </a:lnSpc>
        <a:spcBef>
          <a:spcPts val="197"/>
        </a:spcBef>
        <a:buFont typeface="Arial" panose="020B0604020202020204" pitchFamily="34" charset="0"/>
        <a:buChar char="•"/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1pPr>
      <a:lvl2pPr marL="180045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2pPr>
      <a:lvl3pPr marL="36009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3pPr>
      <a:lvl4pPr marL="540136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4pPr>
      <a:lvl5pPr marL="720181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5pPr>
      <a:lvl6pPr marL="900227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6pPr>
      <a:lvl7pPr marL="1080272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7pPr>
      <a:lvl8pPr marL="1260318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8pPr>
      <a:lvl9pPr marL="1440363" algn="l" defTabSz="360091" rtl="0" eaLnBrk="1" latinLnBrk="0" hangingPunct="1">
        <a:defRPr sz="7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rgbClr val="9CD3F4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Imagen 31">
            <a:extLst>
              <a:ext uri="{FF2B5EF4-FFF2-40B4-BE49-F238E27FC236}">
                <a16:creationId xmlns:a16="http://schemas.microsoft.com/office/drawing/2014/main" id="{5767DB47-6863-4F0E-BFD8-17684665EAA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65" b="3344"/>
          <a:stretch/>
        </p:blipFill>
        <p:spPr>
          <a:xfrm rot="5400000">
            <a:off x="-896303" y="932940"/>
            <a:ext cx="5397791" cy="3531911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BA8FC2F9-C961-47D6-A4EF-98E72788FF5D}"/>
              </a:ext>
            </a:extLst>
          </p:cNvPr>
          <p:cNvSpPr txBox="1"/>
          <p:nvPr/>
        </p:nvSpPr>
        <p:spPr>
          <a:xfrm>
            <a:off x="914700" y="2025902"/>
            <a:ext cx="177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3600" dirty="0"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9CD3F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dern Love" panose="04090805081005020601" pitchFamily="82" charset="0"/>
              </a:rPr>
              <a:t>Rodrigo</a:t>
            </a:r>
            <a:endParaRPr lang="en-GB" sz="3600" dirty="0"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9CD3F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dern Love" panose="04090805081005020601" pitchFamily="82" charset="0"/>
            </a:endParaRP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E79FE406-775A-4423-954F-A36DC37030A1}"/>
              </a:ext>
            </a:extLst>
          </p:cNvPr>
          <p:cNvSpPr txBox="1"/>
          <p:nvPr/>
        </p:nvSpPr>
        <p:spPr>
          <a:xfrm>
            <a:off x="276447" y="1554082"/>
            <a:ext cx="30945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Ink Free" panose="03080402000500000000" pitchFamily="66" charset="0"/>
              </a:rPr>
              <a:t>Hoy, Señor, presentamos ante ti, todo lo que somos y todo lo que tenemos, nuestro hijo:</a:t>
            </a:r>
            <a:endParaRPr lang="en-GB" sz="1200" dirty="0">
              <a:latin typeface="Ink Free" panose="03080402000500000000" pitchFamily="66" charset="0"/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B48F0677-E657-4289-A157-F8112A0B93E2}"/>
              </a:ext>
            </a:extLst>
          </p:cNvPr>
          <p:cNvSpPr txBox="1"/>
          <p:nvPr/>
        </p:nvSpPr>
        <p:spPr>
          <a:xfrm>
            <a:off x="566264" y="2626067"/>
            <a:ext cx="246697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Ink Free" panose="03080402000500000000" pitchFamily="66" charset="0"/>
              </a:rPr>
              <a:t>Mis Padrinos: Lucila y Félix Villa</a:t>
            </a:r>
            <a:endParaRPr lang="en-GB" sz="1200" dirty="0">
              <a:latin typeface="Ink Free" panose="03080402000500000000" pitchFamily="66" charset="0"/>
            </a:endParaRP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729DBE9B-D4A7-4929-98A6-CAD2BF72A4F3}"/>
              </a:ext>
            </a:extLst>
          </p:cNvPr>
          <p:cNvSpPr txBox="1"/>
          <p:nvPr/>
        </p:nvSpPr>
        <p:spPr>
          <a:xfrm>
            <a:off x="257765" y="3587869"/>
            <a:ext cx="3168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Ink Free" panose="03080402000500000000" pitchFamily="66" charset="0"/>
              </a:rPr>
              <a:t>Parroquia de San José</a:t>
            </a:r>
          </a:p>
          <a:p>
            <a:pPr algn="ctr"/>
            <a:r>
              <a:rPr lang="es-ES" sz="1200" dirty="0">
                <a:latin typeface="Ink Free" panose="03080402000500000000" pitchFamily="66" charset="0"/>
              </a:rPr>
              <a:t>Av. Venustiano Carranza 22, Col. Bellavista</a:t>
            </a:r>
          </a:p>
        </p:txBody>
      </p:sp>
      <p:sp>
        <p:nvSpPr>
          <p:cNvPr id="26" name="CuadroTexto 25">
            <a:extLst>
              <a:ext uri="{FF2B5EF4-FFF2-40B4-BE49-F238E27FC236}">
                <a16:creationId xmlns:a16="http://schemas.microsoft.com/office/drawing/2014/main" id="{2D6666E4-0021-4D78-AE97-DD1A8909F0CF}"/>
              </a:ext>
            </a:extLst>
          </p:cNvPr>
          <p:cNvSpPr txBox="1"/>
          <p:nvPr/>
        </p:nvSpPr>
        <p:spPr>
          <a:xfrm>
            <a:off x="371731" y="4163876"/>
            <a:ext cx="2892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b="1" dirty="0">
                <a:latin typeface="Ink Free" panose="03080402000500000000" pitchFamily="66" charset="0"/>
              </a:rPr>
              <a:t>Recepción en Salón Los Robles</a:t>
            </a:r>
          </a:p>
          <a:p>
            <a:pPr algn="ctr"/>
            <a:r>
              <a:rPr lang="es-ES" sz="1200" dirty="0">
                <a:latin typeface="Ink Free" panose="03080402000500000000" pitchFamily="66" charset="0"/>
              </a:rPr>
              <a:t>Av. Venustiano Carranza 55, Col. Bellavista</a:t>
            </a:r>
          </a:p>
        </p:txBody>
      </p:sp>
      <p:pic>
        <p:nvPicPr>
          <p:cNvPr id="31" name="Imagen 30" descr="Imagen que contiene reloj&#10;&#10;Descripción generada automáticamente">
            <a:extLst>
              <a:ext uri="{FF2B5EF4-FFF2-40B4-BE49-F238E27FC236}">
                <a16:creationId xmlns:a16="http://schemas.microsoft.com/office/drawing/2014/main" id="{CEB331F9-981B-4028-904C-6DC5471D492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2087" y="-63798"/>
            <a:ext cx="1256276" cy="1627775"/>
          </a:xfrm>
          <a:prstGeom prst="rect">
            <a:avLst/>
          </a:prstGeom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CAB562F-9F24-4A3C-8D68-3B93FB14A1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143" y="995760"/>
            <a:ext cx="306165" cy="419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B3F18EF1-CFE4-42C2-BB79-2183206469C1}"/>
              </a:ext>
            </a:extLst>
          </p:cNvPr>
          <p:cNvCxnSpPr>
            <a:cxnSpLocks/>
          </p:cNvCxnSpPr>
          <p:nvPr/>
        </p:nvCxnSpPr>
        <p:spPr>
          <a:xfrm>
            <a:off x="566264" y="3076073"/>
            <a:ext cx="853462" cy="209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ector recto 37">
            <a:extLst>
              <a:ext uri="{FF2B5EF4-FFF2-40B4-BE49-F238E27FC236}">
                <a16:creationId xmlns:a16="http://schemas.microsoft.com/office/drawing/2014/main" id="{B1E60AB3-7082-4430-A610-43D98B9DAA01}"/>
              </a:ext>
            </a:extLst>
          </p:cNvPr>
          <p:cNvCxnSpPr>
            <a:cxnSpLocks/>
          </p:cNvCxnSpPr>
          <p:nvPr/>
        </p:nvCxnSpPr>
        <p:spPr>
          <a:xfrm flipV="1">
            <a:off x="2261937" y="3072062"/>
            <a:ext cx="773561" cy="61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onector recto 38">
            <a:extLst>
              <a:ext uri="{FF2B5EF4-FFF2-40B4-BE49-F238E27FC236}">
                <a16:creationId xmlns:a16="http://schemas.microsoft.com/office/drawing/2014/main" id="{64E8C5F6-6A7A-4F35-B1EB-4610F886A11E}"/>
              </a:ext>
            </a:extLst>
          </p:cNvPr>
          <p:cNvCxnSpPr>
            <a:cxnSpLocks/>
          </p:cNvCxnSpPr>
          <p:nvPr/>
        </p:nvCxnSpPr>
        <p:spPr>
          <a:xfrm flipV="1">
            <a:off x="566264" y="3426226"/>
            <a:ext cx="853462" cy="6783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CuadroTexto 40">
            <a:extLst>
              <a:ext uri="{FF2B5EF4-FFF2-40B4-BE49-F238E27FC236}">
                <a16:creationId xmlns:a16="http://schemas.microsoft.com/office/drawing/2014/main" id="{C01A66C2-E874-4407-A125-339D2B5D37A5}"/>
              </a:ext>
            </a:extLst>
          </p:cNvPr>
          <p:cNvSpPr txBox="1"/>
          <p:nvPr/>
        </p:nvSpPr>
        <p:spPr>
          <a:xfrm>
            <a:off x="615155" y="3149227"/>
            <a:ext cx="931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Ink Free" panose="03080402000500000000" pitchFamily="66" charset="0"/>
              </a:rPr>
              <a:t>SÁBADO</a:t>
            </a:r>
          </a:p>
        </p:txBody>
      </p:sp>
      <p:sp>
        <p:nvSpPr>
          <p:cNvPr id="42" name="CuadroTexto 41">
            <a:extLst>
              <a:ext uri="{FF2B5EF4-FFF2-40B4-BE49-F238E27FC236}">
                <a16:creationId xmlns:a16="http://schemas.microsoft.com/office/drawing/2014/main" id="{9205CA62-85BF-4241-8D4E-C2185AAD710D}"/>
              </a:ext>
            </a:extLst>
          </p:cNvPr>
          <p:cNvSpPr txBox="1"/>
          <p:nvPr/>
        </p:nvSpPr>
        <p:spPr>
          <a:xfrm>
            <a:off x="1249362" y="2955062"/>
            <a:ext cx="11857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Ink Free" panose="03080402000500000000" pitchFamily="66" charset="0"/>
              </a:rPr>
              <a:t>SEPTIEMBRE</a:t>
            </a:r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1F8DD63B-5333-4173-84D1-E1CBF15F1579}"/>
              </a:ext>
            </a:extLst>
          </p:cNvPr>
          <p:cNvSpPr txBox="1"/>
          <p:nvPr/>
        </p:nvSpPr>
        <p:spPr>
          <a:xfrm>
            <a:off x="1657189" y="3151336"/>
            <a:ext cx="379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>
                <a:ln w="0">
                  <a:solidFill>
                    <a:schemeClr val="tx1">
                      <a:lumMod val="65000"/>
                      <a:lumOff val="35000"/>
                    </a:schemeClr>
                  </a:solidFill>
                </a:ln>
                <a:solidFill>
                  <a:srgbClr val="9CD3F4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Modern Love" panose="04090805081005020601" pitchFamily="82" charset="0"/>
              </a:rPr>
              <a:t>12</a:t>
            </a:r>
            <a:endParaRPr lang="en-GB" sz="1400" dirty="0">
              <a:ln w="0">
                <a:solidFill>
                  <a:schemeClr val="tx1">
                    <a:lumMod val="65000"/>
                    <a:lumOff val="35000"/>
                  </a:schemeClr>
                </a:solidFill>
              </a:ln>
              <a:solidFill>
                <a:srgbClr val="9CD3F4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Modern Love" panose="04090805081005020601" pitchFamily="82" charset="0"/>
            </a:endParaRPr>
          </a:p>
        </p:txBody>
      </p:sp>
      <p:sp>
        <p:nvSpPr>
          <p:cNvPr id="64" name="CuadroTexto 63">
            <a:extLst>
              <a:ext uri="{FF2B5EF4-FFF2-40B4-BE49-F238E27FC236}">
                <a16:creationId xmlns:a16="http://schemas.microsoft.com/office/drawing/2014/main" id="{DCADDCB3-B85F-4BA7-A2B9-1EE117148A6D}"/>
              </a:ext>
            </a:extLst>
          </p:cNvPr>
          <p:cNvSpPr txBox="1"/>
          <p:nvPr/>
        </p:nvSpPr>
        <p:spPr>
          <a:xfrm>
            <a:off x="1257380" y="3372158"/>
            <a:ext cx="118575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800" dirty="0">
                <a:latin typeface="Ink Free" panose="03080402000500000000" pitchFamily="66" charset="0"/>
              </a:rPr>
              <a:t>2020</a:t>
            </a:r>
          </a:p>
        </p:txBody>
      </p:sp>
      <p:sp>
        <p:nvSpPr>
          <p:cNvPr id="65" name="CuadroTexto 64">
            <a:extLst>
              <a:ext uri="{FF2B5EF4-FFF2-40B4-BE49-F238E27FC236}">
                <a16:creationId xmlns:a16="http://schemas.microsoft.com/office/drawing/2014/main" id="{25C8BFF7-1938-45A2-BDB8-CB1741BE045D}"/>
              </a:ext>
            </a:extLst>
          </p:cNvPr>
          <p:cNvSpPr txBox="1"/>
          <p:nvPr/>
        </p:nvSpPr>
        <p:spPr>
          <a:xfrm>
            <a:off x="2176615" y="3156010"/>
            <a:ext cx="93154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200" dirty="0">
                <a:latin typeface="Ink Free" panose="03080402000500000000" pitchFamily="66" charset="0"/>
              </a:rPr>
              <a:t>15:00 HRS.</a:t>
            </a:r>
          </a:p>
        </p:txBody>
      </p:sp>
      <p:cxnSp>
        <p:nvCxnSpPr>
          <p:cNvPr id="68" name="Conector recto 67">
            <a:extLst>
              <a:ext uri="{FF2B5EF4-FFF2-40B4-BE49-F238E27FC236}">
                <a16:creationId xmlns:a16="http://schemas.microsoft.com/office/drawing/2014/main" id="{39A67D56-BF30-4939-A947-554670361695}"/>
              </a:ext>
            </a:extLst>
          </p:cNvPr>
          <p:cNvCxnSpPr>
            <a:cxnSpLocks/>
          </p:cNvCxnSpPr>
          <p:nvPr/>
        </p:nvCxnSpPr>
        <p:spPr>
          <a:xfrm flipV="1">
            <a:off x="2257924" y="3416970"/>
            <a:ext cx="773561" cy="611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Conector recto 68">
            <a:extLst>
              <a:ext uri="{FF2B5EF4-FFF2-40B4-BE49-F238E27FC236}">
                <a16:creationId xmlns:a16="http://schemas.microsoft.com/office/drawing/2014/main" id="{C996A0DB-83DF-4584-9FF2-052837A24B13}"/>
              </a:ext>
            </a:extLst>
          </p:cNvPr>
          <p:cNvCxnSpPr>
            <a:cxnSpLocks/>
          </p:cNvCxnSpPr>
          <p:nvPr/>
        </p:nvCxnSpPr>
        <p:spPr>
          <a:xfrm>
            <a:off x="421105" y="4081716"/>
            <a:ext cx="2827421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8424800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</TotalTime>
  <Words>63</Words>
  <Application>Microsoft Office PowerPoint</Application>
  <PresentationFormat>Personalizado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Ink Free</vt:lpstr>
      <vt:lpstr>Modern Love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Ivan Ruiz</dc:creator>
  <cp:lastModifiedBy>Ivan Ruiz</cp:lastModifiedBy>
  <cp:revision>11</cp:revision>
  <dcterms:created xsi:type="dcterms:W3CDTF">2020-05-14T16:23:27Z</dcterms:created>
  <dcterms:modified xsi:type="dcterms:W3CDTF">2020-05-14T18:25:52Z</dcterms:modified>
</cp:coreProperties>
</file>