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</p:sldIdLst>
  <p:sldSz cx="5759450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Ruiz" initials="IR" lastIdx="1" clrIdx="0">
    <p:extLst>
      <p:ext uri="{19B8F6BF-5375-455C-9EA6-DF929625EA0E}">
        <p15:presenceInfo xmlns:p15="http://schemas.microsoft.com/office/powerpoint/2012/main" userId="8401d2150c1c81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8EA"/>
    <a:srgbClr val="EC7DAB"/>
    <a:srgbClr val="307C70"/>
    <a:srgbClr val="D1838D"/>
    <a:srgbClr val="9D24ED"/>
    <a:srgbClr val="EC2EE2"/>
    <a:srgbClr val="FCE2F4"/>
    <a:srgbClr val="9F28F1"/>
    <a:srgbClr val="DD1379"/>
    <a:srgbClr val="CF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26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942577"/>
            <a:ext cx="4895533" cy="2005142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3025045"/>
            <a:ext cx="4319588" cy="1390533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0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306637"/>
            <a:ext cx="1241881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306637"/>
            <a:ext cx="3653651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2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1435864"/>
            <a:ext cx="4967526" cy="2395771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3854300"/>
            <a:ext cx="4967526" cy="1259879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1533187"/>
            <a:ext cx="2447766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1533187"/>
            <a:ext cx="2447766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1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06639"/>
            <a:ext cx="4967526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1411865"/>
            <a:ext cx="2436517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2103799"/>
            <a:ext cx="2436517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1411865"/>
            <a:ext cx="2448516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2103799"/>
            <a:ext cx="2448516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7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9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829256"/>
            <a:ext cx="2915722" cy="4092942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829256"/>
            <a:ext cx="2915722" cy="4092942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6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306639"/>
            <a:ext cx="4967526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1533187"/>
            <a:ext cx="4967526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5338158"/>
            <a:ext cx="19438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B9E8E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n 91" descr="Un florero con flores rosas&#10;&#10;Descripción generada automáticamente">
            <a:extLst>
              <a:ext uri="{FF2B5EF4-FFF2-40B4-BE49-F238E27FC236}">
                <a16:creationId xmlns:a16="http://schemas.microsoft.com/office/drawing/2014/main" id="{EA5C3547-30FF-492E-AE9B-4C181A41FE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9" y="3451627"/>
            <a:ext cx="2692406" cy="2315147"/>
          </a:xfrm>
          <a:prstGeom prst="rect">
            <a:avLst/>
          </a:prstGeom>
        </p:spPr>
      </p:pic>
      <p:grpSp>
        <p:nvGrpSpPr>
          <p:cNvPr id="87" name="Grupo 86">
            <a:extLst>
              <a:ext uri="{FF2B5EF4-FFF2-40B4-BE49-F238E27FC236}">
                <a16:creationId xmlns:a16="http://schemas.microsoft.com/office/drawing/2014/main" id="{B2B4C016-EADA-4E0F-9940-926CF4EF4E22}"/>
              </a:ext>
            </a:extLst>
          </p:cNvPr>
          <p:cNvGrpSpPr/>
          <p:nvPr/>
        </p:nvGrpSpPr>
        <p:grpSpPr>
          <a:xfrm>
            <a:off x="-115050" y="-115870"/>
            <a:ext cx="6187440" cy="5575539"/>
            <a:chOff x="-115050" y="-115870"/>
            <a:chExt cx="6187440" cy="5575539"/>
          </a:xfrm>
        </p:grpSpPr>
        <p:pic>
          <p:nvPicPr>
            <p:cNvPr id="78" name="Imagen 77" descr="Imagen que contiene flor, blanco&#10;&#10;Descripción generada automáticamente">
              <a:extLst>
                <a:ext uri="{FF2B5EF4-FFF2-40B4-BE49-F238E27FC236}">
                  <a16:creationId xmlns:a16="http://schemas.microsoft.com/office/drawing/2014/main" id="{9A0B37DA-40C4-4190-9182-5CAE00C0F3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804841">
              <a:off x="190900" y="-421820"/>
              <a:ext cx="5575539" cy="6187440"/>
            </a:xfrm>
            <a:prstGeom prst="rect">
              <a:avLst/>
            </a:prstGeom>
          </p:spPr>
        </p:pic>
        <p:sp>
          <p:nvSpPr>
            <p:cNvPr id="84" name="Diagrama de flujo: conector 83">
              <a:extLst>
                <a:ext uri="{FF2B5EF4-FFF2-40B4-BE49-F238E27FC236}">
                  <a16:creationId xmlns:a16="http://schemas.microsoft.com/office/drawing/2014/main" id="{74B006F4-BB70-4DAC-A55C-2B32B4513223}"/>
                </a:ext>
              </a:extLst>
            </p:cNvPr>
            <p:cNvSpPr/>
            <p:nvPr/>
          </p:nvSpPr>
          <p:spPr>
            <a:xfrm>
              <a:off x="1305880" y="1000126"/>
              <a:ext cx="3589969" cy="3563794"/>
            </a:xfrm>
            <a:prstGeom prst="flowChartConnector">
              <a:avLst/>
            </a:prstGeom>
            <a:pattFill prst="pct90">
              <a:fgClr>
                <a:srgbClr val="B9E8E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7C59C3D-5561-4359-A147-74A304AEB93F}"/>
              </a:ext>
            </a:extLst>
          </p:cNvPr>
          <p:cNvSpPr txBox="1"/>
          <p:nvPr/>
        </p:nvSpPr>
        <p:spPr>
          <a:xfrm>
            <a:off x="1679974" y="1499206"/>
            <a:ext cx="265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087" b="1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BB8A47"/>
                    </a:gs>
                    <a:gs pos="39000">
                      <a:srgbClr val="E1B35D"/>
                    </a:gs>
                    <a:gs pos="71000">
                      <a:schemeClr val="bg2">
                        <a:lumMod val="90000"/>
                      </a:schemeClr>
                    </a:gs>
                    <a:gs pos="94000">
                      <a:schemeClr val="bg1"/>
                    </a:gs>
                  </a:gsLst>
                  <a:lin ang="16200000" scaled="1"/>
                  <a:tileRect/>
                </a:gra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4000" dirty="0">
                <a:solidFill>
                  <a:srgbClr val="EC7DAB"/>
                </a:solidFill>
                <a:latin typeface="Modern Love" panose="04090805081005020601" pitchFamily="82" charset="0"/>
              </a:rPr>
              <a:t>Anabella</a:t>
            </a:r>
            <a:endParaRPr lang="en-GB" sz="4000" dirty="0">
              <a:solidFill>
                <a:srgbClr val="EC7DAB"/>
              </a:solidFill>
              <a:latin typeface="Modern Love" panose="04090805081005020601" pitchFamily="8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5837B18-F1FA-433D-8634-FD7F9D41E650}"/>
              </a:ext>
            </a:extLst>
          </p:cNvPr>
          <p:cNvSpPr txBox="1"/>
          <p:nvPr/>
        </p:nvSpPr>
        <p:spPr>
          <a:xfrm>
            <a:off x="2537196" y="1141586"/>
            <a:ext cx="93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2000" dirty="0">
                <a:solidFill>
                  <a:srgbClr val="307C70"/>
                </a:solidFill>
              </a:rPr>
              <a:t>Mis 15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48EFA83-AFF4-4703-B26B-C6A57A295E11}"/>
              </a:ext>
            </a:extLst>
          </p:cNvPr>
          <p:cNvCxnSpPr>
            <a:cxnSpLocks/>
          </p:cNvCxnSpPr>
          <p:nvPr/>
        </p:nvCxnSpPr>
        <p:spPr>
          <a:xfrm>
            <a:off x="1530811" y="2207092"/>
            <a:ext cx="2952175" cy="0"/>
          </a:xfrm>
          <a:prstGeom prst="line">
            <a:avLst/>
          </a:prstGeom>
          <a:ln w="31750">
            <a:solidFill>
              <a:srgbClr val="EC7DA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D798225-6A26-4B7C-AD87-7846DA56026A}"/>
              </a:ext>
            </a:extLst>
          </p:cNvPr>
          <p:cNvSpPr txBox="1"/>
          <p:nvPr/>
        </p:nvSpPr>
        <p:spPr>
          <a:xfrm>
            <a:off x="1714486" y="2643290"/>
            <a:ext cx="86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Ceremonia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9B5A577-BD6D-4C51-A8A4-F34F1F62D78C}"/>
              </a:ext>
            </a:extLst>
          </p:cNvPr>
          <p:cNvSpPr txBox="1"/>
          <p:nvPr/>
        </p:nvSpPr>
        <p:spPr>
          <a:xfrm>
            <a:off x="1492602" y="3486701"/>
            <a:ext cx="1311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Iglesia del Rosario</a:t>
            </a:r>
          </a:p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Av. Belisario Domínguez 33</a:t>
            </a:r>
          </a:p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Col. El Progreso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FA7A29-7608-4AE2-BA6A-57C5CDCBB519}"/>
              </a:ext>
            </a:extLst>
          </p:cNvPr>
          <p:cNvSpPr txBox="1"/>
          <p:nvPr/>
        </p:nvSpPr>
        <p:spPr>
          <a:xfrm>
            <a:off x="1714486" y="3004061"/>
            <a:ext cx="867318" cy="338554"/>
          </a:xfrm>
          <a:custGeom>
            <a:avLst/>
            <a:gdLst>
              <a:gd name="connsiteX0" fmla="*/ 0 w 867318"/>
              <a:gd name="connsiteY0" fmla="*/ 0 h 338554"/>
              <a:gd name="connsiteX1" fmla="*/ 451005 w 867318"/>
              <a:gd name="connsiteY1" fmla="*/ 0 h 338554"/>
              <a:gd name="connsiteX2" fmla="*/ 867318 w 867318"/>
              <a:gd name="connsiteY2" fmla="*/ 0 h 338554"/>
              <a:gd name="connsiteX3" fmla="*/ 867318 w 867318"/>
              <a:gd name="connsiteY3" fmla="*/ 338554 h 338554"/>
              <a:gd name="connsiteX4" fmla="*/ 451005 w 867318"/>
              <a:gd name="connsiteY4" fmla="*/ 338554 h 338554"/>
              <a:gd name="connsiteX5" fmla="*/ 0 w 867318"/>
              <a:gd name="connsiteY5" fmla="*/ 338554 h 338554"/>
              <a:gd name="connsiteX6" fmla="*/ 0 w 867318"/>
              <a:gd name="connsiteY6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318" h="338554" fill="none" extrusionOk="0">
                <a:moveTo>
                  <a:pt x="0" y="0"/>
                </a:moveTo>
                <a:cubicBezTo>
                  <a:pt x="191941" y="-29038"/>
                  <a:pt x="301730" y="22503"/>
                  <a:pt x="451005" y="0"/>
                </a:cubicBezTo>
                <a:cubicBezTo>
                  <a:pt x="600280" y="-22503"/>
                  <a:pt x="682956" y="16985"/>
                  <a:pt x="867318" y="0"/>
                </a:cubicBezTo>
                <a:cubicBezTo>
                  <a:pt x="904283" y="146899"/>
                  <a:pt x="842074" y="242209"/>
                  <a:pt x="867318" y="338554"/>
                </a:cubicBezTo>
                <a:cubicBezTo>
                  <a:pt x="772139" y="352175"/>
                  <a:pt x="632286" y="319122"/>
                  <a:pt x="451005" y="338554"/>
                </a:cubicBezTo>
                <a:cubicBezTo>
                  <a:pt x="269724" y="357986"/>
                  <a:pt x="152687" y="297351"/>
                  <a:pt x="0" y="338554"/>
                </a:cubicBezTo>
                <a:cubicBezTo>
                  <a:pt x="-3676" y="188739"/>
                  <a:pt x="20954" y="96794"/>
                  <a:pt x="0" y="0"/>
                </a:cubicBezTo>
                <a:close/>
              </a:path>
              <a:path w="867318" h="338554" stroke="0" extrusionOk="0">
                <a:moveTo>
                  <a:pt x="0" y="0"/>
                </a:moveTo>
                <a:cubicBezTo>
                  <a:pt x="170048" y="-35614"/>
                  <a:pt x="293866" y="51923"/>
                  <a:pt x="451005" y="0"/>
                </a:cubicBezTo>
                <a:cubicBezTo>
                  <a:pt x="608144" y="-51923"/>
                  <a:pt x="768212" y="29656"/>
                  <a:pt x="867318" y="0"/>
                </a:cubicBezTo>
                <a:cubicBezTo>
                  <a:pt x="868939" y="148202"/>
                  <a:pt x="850061" y="237676"/>
                  <a:pt x="867318" y="338554"/>
                </a:cubicBezTo>
                <a:cubicBezTo>
                  <a:pt x="663716" y="346951"/>
                  <a:pt x="551108" y="296477"/>
                  <a:pt x="442332" y="338554"/>
                </a:cubicBezTo>
                <a:cubicBezTo>
                  <a:pt x="333556" y="380631"/>
                  <a:pt x="135949" y="309668"/>
                  <a:pt x="0" y="338554"/>
                </a:cubicBezTo>
                <a:cubicBezTo>
                  <a:pt x="-12504" y="181517"/>
                  <a:pt x="15124" y="96413"/>
                  <a:pt x="0" y="0"/>
                </a:cubicBezTo>
                <a:close/>
              </a:path>
            </a:pathLst>
          </a:custGeom>
          <a:solidFill>
            <a:srgbClr val="EC7DAB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363066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18:00 hrs.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3B9C9C6-4307-490A-9F2D-8BFDCC8AD488}"/>
              </a:ext>
            </a:extLst>
          </p:cNvPr>
          <p:cNvSpPr txBox="1"/>
          <p:nvPr/>
        </p:nvSpPr>
        <p:spPr>
          <a:xfrm>
            <a:off x="3472765" y="2983508"/>
            <a:ext cx="867318" cy="338554"/>
          </a:xfrm>
          <a:solidFill>
            <a:srgbClr val="EC7DA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dirty="0"/>
              <a:t>20:00 hrs.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E6F018E-70D6-42CD-A7F7-BC623377341F}"/>
              </a:ext>
            </a:extLst>
          </p:cNvPr>
          <p:cNvSpPr txBox="1"/>
          <p:nvPr/>
        </p:nvSpPr>
        <p:spPr>
          <a:xfrm>
            <a:off x="3472765" y="2640142"/>
            <a:ext cx="86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Cena Baile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5AC0763-303B-4ABB-841E-53ABB0CC496B}"/>
              </a:ext>
            </a:extLst>
          </p:cNvPr>
          <p:cNvSpPr txBox="1"/>
          <p:nvPr/>
        </p:nvSpPr>
        <p:spPr>
          <a:xfrm>
            <a:off x="3248602" y="3313403"/>
            <a:ext cx="1311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Salón Primavera</a:t>
            </a:r>
          </a:p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Calle Fco. Aldama 88b</a:t>
            </a:r>
          </a:p>
          <a:p>
            <a:r>
              <a:rPr lang="es-MX" sz="1600" b="0" dirty="0">
                <a:solidFill>
                  <a:schemeClr val="bg2">
                    <a:lumMod val="25000"/>
                  </a:schemeClr>
                </a:solidFill>
              </a:rPr>
              <a:t>Col. El Madrigal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DB408A5C-5399-4B44-B2DD-780E1AB35D3A}"/>
              </a:ext>
            </a:extLst>
          </p:cNvPr>
          <p:cNvSpPr txBox="1"/>
          <p:nvPr/>
        </p:nvSpPr>
        <p:spPr>
          <a:xfrm>
            <a:off x="1600966" y="2312683"/>
            <a:ext cx="295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n w="12700" cmpd="sng">
                  <a:noFill/>
                  <a:prstDash val="solid"/>
                </a:ln>
                <a:solidFill>
                  <a:srgbClr val="307C70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rPr>
              <a:t>12 | Septiembre | 2020</a:t>
            </a:r>
          </a:p>
        </p:txBody>
      </p:sp>
      <p:grpSp>
        <p:nvGrpSpPr>
          <p:cNvPr id="93" name="Grupo 92">
            <a:extLst>
              <a:ext uri="{FF2B5EF4-FFF2-40B4-BE49-F238E27FC236}">
                <a16:creationId xmlns:a16="http://schemas.microsoft.com/office/drawing/2014/main" id="{11C2E38C-196F-4A2E-AF5D-3FE8C4D0F23F}"/>
              </a:ext>
            </a:extLst>
          </p:cNvPr>
          <p:cNvGrpSpPr/>
          <p:nvPr/>
        </p:nvGrpSpPr>
        <p:grpSpPr>
          <a:xfrm>
            <a:off x="2537196" y="5328530"/>
            <a:ext cx="3136274" cy="354720"/>
            <a:chOff x="1271119" y="5356768"/>
            <a:chExt cx="3136274" cy="354720"/>
          </a:xfrm>
        </p:grpSpPr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1552EBD-BE98-4CC2-B508-02D0A7F6EDBE}"/>
                </a:ext>
              </a:extLst>
            </p:cNvPr>
            <p:cNvSpPr txBox="1"/>
            <p:nvPr/>
          </p:nvSpPr>
          <p:spPr>
            <a:xfrm>
              <a:off x="1271119" y="5372934"/>
              <a:ext cx="22281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 b="1">
                  <a:ln w="12700" cmpd="sng">
                    <a:noFill/>
                    <a:prstDash val="solid"/>
                  </a:ln>
                  <a:solidFill>
                    <a:srgbClr val="FF5B6A"/>
                  </a:soli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1600" b="0" dirty="0">
                  <a:solidFill>
                    <a:schemeClr val="bg2">
                      <a:lumMod val="25000"/>
                    </a:schemeClr>
                  </a:solidFill>
                </a:rPr>
                <a:t>Vestimenta Formal | R. S. V. P.</a:t>
              </a:r>
            </a:p>
          </p:txBody>
        </p:sp>
        <p:pic>
          <p:nvPicPr>
            <p:cNvPr id="45" name="Gráfico 44" descr="Sobre">
              <a:extLst>
                <a:ext uri="{FF2B5EF4-FFF2-40B4-BE49-F238E27FC236}">
                  <a16:creationId xmlns:a16="http://schemas.microsoft.com/office/drawing/2014/main" id="{0824A232-C4E0-4789-903B-8E5ED0612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07261" y="5387517"/>
              <a:ext cx="307805" cy="307805"/>
            </a:xfrm>
            <a:prstGeom prst="rect">
              <a:avLst/>
            </a:prstGeom>
          </p:spPr>
        </p:pic>
        <p:pic>
          <p:nvPicPr>
            <p:cNvPr id="83" name="Gráfico 82" descr="Regalo">
              <a:extLst>
                <a:ext uri="{FF2B5EF4-FFF2-40B4-BE49-F238E27FC236}">
                  <a16:creationId xmlns:a16="http://schemas.microsoft.com/office/drawing/2014/main" id="{B9AF7748-4702-4031-8A55-5BD294754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099588" y="5356768"/>
              <a:ext cx="307805" cy="307805"/>
            </a:xfrm>
            <a:prstGeom prst="rect">
              <a:avLst/>
            </a:prstGeom>
          </p:spPr>
        </p:pic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C8904866-3238-4ECF-A980-7B7977DD69EF}"/>
                </a:ext>
              </a:extLst>
            </p:cNvPr>
            <p:cNvSpPr txBox="1"/>
            <p:nvPr/>
          </p:nvSpPr>
          <p:spPr>
            <a:xfrm>
              <a:off x="3845239" y="5356768"/>
              <a:ext cx="2543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 b="1">
                  <a:ln w="12700" cmpd="sng">
                    <a:noFill/>
                    <a:prstDash val="solid"/>
                  </a:ln>
                  <a:solidFill>
                    <a:srgbClr val="FF5B6A"/>
                  </a:soli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1600" b="0" dirty="0">
                  <a:solidFill>
                    <a:schemeClr val="bg2">
                      <a:lumMod val="25000"/>
                    </a:schemeClr>
                  </a:solidFill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0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o 85">
            <a:extLst>
              <a:ext uri="{FF2B5EF4-FFF2-40B4-BE49-F238E27FC236}">
                <a16:creationId xmlns:a16="http://schemas.microsoft.com/office/drawing/2014/main" id="{A2DCD16C-B9C6-4E82-8019-C8C5BE4A993D}"/>
              </a:ext>
            </a:extLst>
          </p:cNvPr>
          <p:cNvGrpSpPr/>
          <p:nvPr/>
        </p:nvGrpSpPr>
        <p:grpSpPr>
          <a:xfrm>
            <a:off x="1213777" y="2876106"/>
            <a:ext cx="3157860" cy="1773844"/>
            <a:chOff x="313665" y="569602"/>
            <a:chExt cx="3157860" cy="1773844"/>
          </a:xfrm>
          <a:pattFill prst="pct90">
            <a:fgClr>
              <a:srgbClr val="EC7DAB"/>
            </a:fgClr>
            <a:bgClr>
              <a:schemeClr val="bg1"/>
            </a:bgClr>
          </a:patt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75E79AC-6D0F-4141-9749-BD6C16AB125A}"/>
                </a:ext>
              </a:extLst>
            </p:cNvPr>
            <p:cNvSpPr/>
            <p:nvPr/>
          </p:nvSpPr>
          <p:spPr>
            <a:xfrm>
              <a:off x="327844" y="591882"/>
              <a:ext cx="3108241" cy="1718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E206E664-20DB-47FD-BDFC-9799E2625B60}"/>
                </a:ext>
              </a:extLst>
            </p:cNvPr>
            <p:cNvCxnSpPr/>
            <p:nvPr/>
          </p:nvCxnSpPr>
          <p:spPr>
            <a:xfrm>
              <a:off x="413086" y="723014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4E84E2D5-45FE-4891-95C0-A01A6CC34657}"/>
                </a:ext>
              </a:extLst>
            </p:cNvPr>
            <p:cNvCxnSpPr/>
            <p:nvPr/>
          </p:nvCxnSpPr>
          <p:spPr>
            <a:xfrm>
              <a:off x="411125" y="2158410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64280AA7-E8F8-4D5C-9C19-799628C73D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125" y="723015"/>
              <a:ext cx="1" cy="143539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61EA7C41-8E97-49D8-8D5B-274DDB32E6CF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723014"/>
              <a:ext cx="1" cy="49090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D0E4723B-9476-4817-88C4-D7ACC4DA5EB6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1653335"/>
              <a:ext cx="0" cy="50507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05382C12-141B-4736-8BFE-83DAF399673A}"/>
                </a:ext>
              </a:extLst>
            </p:cNvPr>
            <p:cNvSpPr txBox="1"/>
            <p:nvPr/>
          </p:nvSpPr>
          <p:spPr>
            <a:xfrm rot="5400000">
              <a:off x="2387014" y="1209877"/>
              <a:ext cx="104908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TICKET</a:t>
              </a:r>
            </a:p>
          </p:txBody>
        </p:sp>
        <p:pic>
          <p:nvPicPr>
            <p:cNvPr id="98" name="Imagen 97" descr="Imagen que contiene objeto, espejo, espejo de mano&#10;&#10;Descripción generada automáticamente">
              <a:extLst>
                <a:ext uri="{FF2B5EF4-FFF2-40B4-BE49-F238E27FC236}">
                  <a16:creationId xmlns:a16="http://schemas.microsoft.com/office/drawing/2014/main" id="{E658CF2B-83CD-43DE-891F-17CC7426A9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0000"/>
            <a:stretch/>
          </p:blipFill>
          <p:spPr>
            <a:xfrm>
              <a:off x="3147994" y="1133126"/>
              <a:ext cx="292189" cy="609425"/>
            </a:xfrm>
            <a:prstGeom prst="rect">
              <a:avLst/>
            </a:prstGeom>
            <a:grpFill/>
          </p:spPr>
        </p:pic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id="{67619551-F598-4E80-95F3-8D49BAA42391}"/>
                </a:ext>
              </a:extLst>
            </p:cNvPr>
            <p:cNvCxnSpPr>
              <a:cxnSpLocks/>
              <a:endCxn id="97" idx="2"/>
            </p:cNvCxnSpPr>
            <p:nvPr/>
          </p:nvCxnSpPr>
          <p:spPr>
            <a:xfrm>
              <a:off x="687572" y="1440710"/>
              <a:ext cx="1993150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Diagrama de flujo: conector 100">
              <a:extLst>
                <a:ext uri="{FF2B5EF4-FFF2-40B4-BE49-F238E27FC236}">
                  <a16:creationId xmlns:a16="http://schemas.microsoft.com/office/drawing/2014/main" id="{3C57310D-DA2F-47B6-8FBC-E40E40F7F1C3}"/>
                </a:ext>
              </a:extLst>
            </p:cNvPr>
            <p:cNvSpPr/>
            <p:nvPr/>
          </p:nvSpPr>
          <p:spPr>
            <a:xfrm>
              <a:off x="3374065" y="2208030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Diagrama de flujo: conector 101">
              <a:extLst>
                <a:ext uri="{FF2B5EF4-FFF2-40B4-BE49-F238E27FC236}">
                  <a16:creationId xmlns:a16="http://schemas.microsoft.com/office/drawing/2014/main" id="{F19F4571-F1C2-42C2-835B-930A04454B8A}"/>
                </a:ext>
              </a:extLst>
            </p:cNvPr>
            <p:cNvSpPr/>
            <p:nvPr/>
          </p:nvSpPr>
          <p:spPr>
            <a:xfrm>
              <a:off x="313666" y="56960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Diagrama de flujo: conector 102">
              <a:extLst>
                <a:ext uri="{FF2B5EF4-FFF2-40B4-BE49-F238E27FC236}">
                  <a16:creationId xmlns:a16="http://schemas.microsoft.com/office/drawing/2014/main" id="{8C5F942F-3EB3-4064-9D50-33A5ECADB23D}"/>
                </a:ext>
              </a:extLst>
            </p:cNvPr>
            <p:cNvSpPr/>
            <p:nvPr/>
          </p:nvSpPr>
          <p:spPr>
            <a:xfrm>
              <a:off x="313665" y="2240667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4D456D66-3037-4AAD-9FDA-48973D6E4C94}"/>
                </a:ext>
              </a:extLst>
            </p:cNvPr>
            <p:cNvSpPr txBox="1"/>
            <p:nvPr/>
          </p:nvSpPr>
          <p:spPr>
            <a:xfrm>
              <a:off x="1020787" y="1114052"/>
              <a:ext cx="136539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XV AÑOS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77CD4916-0B1E-40C8-8A91-D250D57BA23D}"/>
                </a:ext>
              </a:extLst>
            </p:cNvPr>
            <p:cNvSpPr txBox="1"/>
            <p:nvPr/>
          </p:nvSpPr>
          <p:spPr>
            <a:xfrm>
              <a:off x="791460" y="748628"/>
              <a:ext cx="1938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087" b="1">
                  <a:ln w="12700" cmpd="sng">
                    <a:noFill/>
                    <a:prstDash val="solid"/>
                  </a:ln>
                  <a:gradFill flip="none" rotWithShape="1">
                    <a:gsLst>
                      <a:gs pos="0">
                        <a:srgbClr val="BB8A47"/>
                      </a:gs>
                      <a:gs pos="39000">
                        <a:srgbClr val="E1B35D"/>
                      </a:gs>
                      <a:gs pos="71000">
                        <a:schemeClr val="bg2">
                          <a:lumMod val="90000"/>
                        </a:schemeClr>
                      </a:gs>
                      <a:gs pos="94000">
                        <a:schemeClr val="bg1"/>
                      </a:gs>
                    </a:gsLst>
                    <a:lin ang="16200000" scaled="1"/>
                    <a:tileRect/>
                  </a:gra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2800" dirty="0">
                  <a:solidFill>
                    <a:srgbClr val="B9E8EA"/>
                  </a:solidFill>
                  <a:latin typeface="Modern Love" panose="04090805081005020601" pitchFamily="82" charset="0"/>
                </a:rPr>
                <a:t>Anabella</a:t>
              </a:r>
              <a:endParaRPr lang="en-GB" sz="2800" dirty="0">
                <a:solidFill>
                  <a:srgbClr val="B9E8EA"/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B65F3967-5F19-4708-AF0F-DF9693877481}"/>
                </a:ext>
              </a:extLst>
            </p:cNvPr>
            <p:cNvSpPr txBox="1"/>
            <p:nvPr/>
          </p:nvSpPr>
          <p:spPr>
            <a:xfrm>
              <a:off x="956191" y="1585568"/>
              <a:ext cx="1486579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 Persona</a:t>
              </a:r>
            </a:p>
          </p:txBody>
        </p:sp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57A924F6-7A1A-4C73-B086-D00FFE0D4F6A}"/>
                </a:ext>
              </a:extLst>
            </p:cNvPr>
            <p:cNvSpPr txBox="1"/>
            <p:nvPr/>
          </p:nvSpPr>
          <p:spPr>
            <a:xfrm rot="5400000">
              <a:off x="14517" y="1290211"/>
              <a:ext cx="1099666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120920 - 02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25E2E03A-6266-4AF9-9416-BEC0ACB23C38}"/>
                </a:ext>
              </a:extLst>
            </p:cNvPr>
            <p:cNvSpPr txBox="1"/>
            <p:nvPr/>
          </p:nvSpPr>
          <p:spPr>
            <a:xfrm>
              <a:off x="480535" y="1900114"/>
              <a:ext cx="2460484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Conservar ticket para sorteo</a:t>
              </a:r>
            </a:p>
          </p:txBody>
        </p: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B79F507B-170C-4A43-8A05-E3A4673E68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998" y="718963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Diagrama de flujo: conector 99">
              <a:extLst>
                <a:ext uri="{FF2B5EF4-FFF2-40B4-BE49-F238E27FC236}">
                  <a16:creationId xmlns:a16="http://schemas.microsoft.com/office/drawing/2014/main" id="{5A72C44C-107C-4262-B455-D398003444E2}"/>
                </a:ext>
              </a:extLst>
            </p:cNvPr>
            <p:cNvSpPr/>
            <p:nvPr/>
          </p:nvSpPr>
          <p:spPr>
            <a:xfrm>
              <a:off x="3374066" y="58479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03228588-1B0F-4492-9E12-420B1488A055}"/>
                </a:ext>
              </a:extLst>
            </p:cNvPr>
            <p:cNvCxnSpPr/>
            <p:nvPr/>
          </p:nvCxnSpPr>
          <p:spPr>
            <a:xfrm>
              <a:off x="427266" y="723014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B331DCD3-1E31-4889-83DB-C3C60915A0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05" y="723015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7378801C-5B2B-4C1D-A81A-C8490723511C}"/>
                </a:ext>
              </a:extLst>
            </p:cNvPr>
            <p:cNvCxnSpPr/>
            <p:nvPr/>
          </p:nvCxnSpPr>
          <p:spPr>
            <a:xfrm>
              <a:off x="425305" y="2158410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FD388500-C310-4FC2-9A98-6C67E2476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7129" y="733649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0903032A-C1AB-4692-B4A2-F6C6B9C176B9}"/>
              </a:ext>
            </a:extLst>
          </p:cNvPr>
          <p:cNvGrpSpPr/>
          <p:nvPr/>
        </p:nvGrpSpPr>
        <p:grpSpPr>
          <a:xfrm>
            <a:off x="1213778" y="569602"/>
            <a:ext cx="3157860" cy="1773844"/>
            <a:chOff x="313665" y="569602"/>
            <a:chExt cx="3157860" cy="1773844"/>
          </a:xfrm>
          <a:pattFill prst="pct90">
            <a:fgClr>
              <a:srgbClr val="B9E8EA"/>
            </a:fgClr>
            <a:bgClr>
              <a:schemeClr val="bg1"/>
            </a:bgClr>
          </a:patt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93CA9D0-649C-4BD5-8C6A-5799A5200EEB}"/>
                </a:ext>
              </a:extLst>
            </p:cNvPr>
            <p:cNvSpPr/>
            <p:nvPr/>
          </p:nvSpPr>
          <p:spPr>
            <a:xfrm>
              <a:off x="327844" y="591882"/>
              <a:ext cx="3108241" cy="1718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EDD375CA-6305-4F2A-AA7A-72FA5409106B}"/>
                </a:ext>
              </a:extLst>
            </p:cNvPr>
            <p:cNvSpPr txBox="1"/>
            <p:nvPr/>
          </p:nvSpPr>
          <p:spPr>
            <a:xfrm>
              <a:off x="480535" y="1900114"/>
              <a:ext cx="2460484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Conservar ticket para sorteo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5157B3A2-27A6-4EAF-9C55-50B2890E8EDE}"/>
                </a:ext>
              </a:extLst>
            </p:cNvPr>
            <p:cNvCxnSpPr/>
            <p:nvPr/>
          </p:nvCxnSpPr>
          <p:spPr>
            <a:xfrm>
              <a:off x="413086" y="723014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676F38FF-9158-455E-88B4-081DD9DCA900}"/>
                </a:ext>
              </a:extLst>
            </p:cNvPr>
            <p:cNvCxnSpPr/>
            <p:nvPr/>
          </p:nvCxnSpPr>
          <p:spPr>
            <a:xfrm>
              <a:off x="411125" y="2158410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37CDF741-F418-40BE-A141-D3254CB5EB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125" y="723015"/>
              <a:ext cx="1" cy="143539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F7B579ED-04A5-43B9-BEEC-4EA65760A1E1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723014"/>
              <a:ext cx="1" cy="49090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832C1652-A282-42F6-94D9-D035C5382434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1653335"/>
              <a:ext cx="0" cy="50507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751E0DC0-7361-4FC7-85AB-5811DC199832}"/>
                </a:ext>
              </a:extLst>
            </p:cNvPr>
            <p:cNvSpPr txBox="1"/>
            <p:nvPr/>
          </p:nvSpPr>
          <p:spPr>
            <a:xfrm rot="5400000">
              <a:off x="2387014" y="1209877"/>
              <a:ext cx="104908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TICKET</a:t>
              </a:r>
            </a:p>
          </p:txBody>
        </p:sp>
        <p:pic>
          <p:nvPicPr>
            <p:cNvPr id="36" name="Imagen 35" descr="Imagen que contiene objeto, espejo, espejo de mano&#10;&#10;Descripción generada automáticamente">
              <a:extLst>
                <a:ext uri="{FF2B5EF4-FFF2-40B4-BE49-F238E27FC236}">
                  <a16:creationId xmlns:a16="http://schemas.microsoft.com/office/drawing/2014/main" id="{E9657E95-2702-4490-BA7E-F1F9186405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0000"/>
            <a:stretch/>
          </p:blipFill>
          <p:spPr>
            <a:xfrm>
              <a:off x="3147994" y="1133126"/>
              <a:ext cx="292189" cy="609425"/>
            </a:xfrm>
            <a:prstGeom prst="rect">
              <a:avLst/>
            </a:prstGeom>
            <a:grpFill/>
          </p:spPr>
        </p:pic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112B2B34-FC5E-48A9-9724-5BE4380F6321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>
              <a:off x="687572" y="1440710"/>
              <a:ext cx="1993150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Diagrama de flujo: conector 73">
              <a:extLst>
                <a:ext uri="{FF2B5EF4-FFF2-40B4-BE49-F238E27FC236}">
                  <a16:creationId xmlns:a16="http://schemas.microsoft.com/office/drawing/2014/main" id="{614172A0-32B3-4593-B6F5-F42CC3A92E8E}"/>
                </a:ext>
              </a:extLst>
            </p:cNvPr>
            <p:cNvSpPr/>
            <p:nvPr/>
          </p:nvSpPr>
          <p:spPr>
            <a:xfrm>
              <a:off x="3374066" y="58479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Diagrama de flujo: conector 74">
              <a:extLst>
                <a:ext uri="{FF2B5EF4-FFF2-40B4-BE49-F238E27FC236}">
                  <a16:creationId xmlns:a16="http://schemas.microsoft.com/office/drawing/2014/main" id="{DD7313C8-886B-4A83-BC50-DEE63038A2B0}"/>
                </a:ext>
              </a:extLst>
            </p:cNvPr>
            <p:cNvSpPr/>
            <p:nvPr/>
          </p:nvSpPr>
          <p:spPr>
            <a:xfrm>
              <a:off x="3374065" y="2208030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Diagrama de flujo: conector 75">
              <a:extLst>
                <a:ext uri="{FF2B5EF4-FFF2-40B4-BE49-F238E27FC236}">
                  <a16:creationId xmlns:a16="http://schemas.microsoft.com/office/drawing/2014/main" id="{32768CB8-8004-43D8-8BF9-BF5DBEF34D5C}"/>
                </a:ext>
              </a:extLst>
            </p:cNvPr>
            <p:cNvSpPr/>
            <p:nvPr/>
          </p:nvSpPr>
          <p:spPr>
            <a:xfrm>
              <a:off x="313666" y="56960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Diagrama de flujo: conector 76">
              <a:extLst>
                <a:ext uri="{FF2B5EF4-FFF2-40B4-BE49-F238E27FC236}">
                  <a16:creationId xmlns:a16="http://schemas.microsoft.com/office/drawing/2014/main" id="{6D76DCAC-F1E9-4D08-BC64-150714B075F9}"/>
                </a:ext>
              </a:extLst>
            </p:cNvPr>
            <p:cNvSpPr/>
            <p:nvPr/>
          </p:nvSpPr>
          <p:spPr>
            <a:xfrm>
              <a:off x="313665" y="2240667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58FF2EB8-4B87-4DE8-8F9C-59C2FE6CB236}"/>
                </a:ext>
              </a:extLst>
            </p:cNvPr>
            <p:cNvSpPr txBox="1"/>
            <p:nvPr/>
          </p:nvSpPr>
          <p:spPr>
            <a:xfrm>
              <a:off x="1020787" y="1114052"/>
              <a:ext cx="136539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XV AÑOS</a:t>
              </a: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0B7720A2-2283-45F4-8D4B-375C2A40C8C5}"/>
                </a:ext>
              </a:extLst>
            </p:cNvPr>
            <p:cNvSpPr txBox="1"/>
            <p:nvPr/>
          </p:nvSpPr>
          <p:spPr>
            <a:xfrm>
              <a:off x="560482" y="728794"/>
              <a:ext cx="22860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087" b="1">
                  <a:ln w="12700" cmpd="sng">
                    <a:noFill/>
                    <a:prstDash val="solid"/>
                  </a:ln>
                  <a:gradFill flip="none" rotWithShape="1">
                    <a:gsLst>
                      <a:gs pos="0">
                        <a:srgbClr val="BB8A47"/>
                      </a:gs>
                      <a:gs pos="39000">
                        <a:srgbClr val="E1B35D"/>
                      </a:gs>
                      <a:gs pos="71000">
                        <a:schemeClr val="bg2">
                          <a:lumMod val="90000"/>
                        </a:schemeClr>
                      </a:gs>
                      <a:gs pos="94000">
                        <a:schemeClr val="bg1"/>
                      </a:gs>
                    </a:gsLst>
                    <a:lin ang="16200000" scaled="1"/>
                    <a:tileRect/>
                  </a:gra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2800" dirty="0">
                  <a:solidFill>
                    <a:srgbClr val="EC7DAB"/>
                  </a:solidFill>
                  <a:latin typeface="Modern Love" panose="04090805081005020601" pitchFamily="82" charset="0"/>
                </a:rPr>
                <a:t>Anabella</a:t>
              </a: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1C543AAF-E1A1-477A-A0E4-2555CE1077CF}"/>
                </a:ext>
              </a:extLst>
            </p:cNvPr>
            <p:cNvSpPr txBox="1"/>
            <p:nvPr/>
          </p:nvSpPr>
          <p:spPr>
            <a:xfrm>
              <a:off x="956191" y="1585568"/>
              <a:ext cx="1486579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 Persona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E9C2DEC9-F986-43B3-AAF2-54FAE48E24C0}"/>
                </a:ext>
              </a:extLst>
            </p:cNvPr>
            <p:cNvSpPr txBox="1"/>
            <p:nvPr/>
          </p:nvSpPr>
          <p:spPr>
            <a:xfrm rot="5400000">
              <a:off x="14517" y="1290211"/>
              <a:ext cx="1099666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120920 - 01</a:t>
              </a:r>
            </a:p>
          </p:txBody>
        </p: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82272A4B-FA7E-4BB4-8569-F5F28AC2E52F}"/>
                </a:ext>
              </a:extLst>
            </p:cNvPr>
            <p:cNvCxnSpPr/>
            <p:nvPr/>
          </p:nvCxnSpPr>
          <p:spPr>
            <a:xfrm>
              <a:off x="427266" y="723014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D316950B-85AB-4EFB-8775-66C24D7D9DD1}"/>
                </a:ext>
              </a:extLst>
            </p:cNvPr>
            <p:cNvCxnSpPr/>
            <p:nvPr/>
          </p:nvCxnSpPr>
          <p:spPr>
            <a:xfrm>
              <a:off x="425305" y="2158410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8170FFB8-4C75-423C-9C6E-0760D8E1A0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05" y="723015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6BDCD8A7-54ED-4267-977B-30AFAE9151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998" y="718963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E8353234-B506-4099-A285-70F074D017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7129" y="733649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884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78</Words>
  <Application>Microsoft Office PowerPoint</Application>
  <PresentationFormat>Personalizado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Gabriola</vt:lpstr>
      <vt:lpstr>Modern Love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25</cp:revision>
  <dcterms:created xsi:type="dcterms:W3CDTF">2020-05-26T17:42:12Z</dcterms:created>
  <dcterms:modified xsi:type="dcterms:W3CDTF">2020-05-26T23:33:39Z</dcterms:modified>
</cp:coreProperties>
</file>