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</p:sldIdLst>
  <p:sldSz cx="5759450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Ruiz" initials="IR" lastIdx="1" clrIdx="0">
    <p:extLst>
      <p:ext uri="{19B8F6BF-5375-455C-9EA6-DF929625EA0E}">
        <p15:presenceInfo xmlns:p15="http://schemas.microsoft.com/office/powerpoint/2012/main" userId="8401d2150c1c81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979"/>
    <a:srgbClr val="ABD6CD"/>
    <a:srgbClr val="307C70"/>
    <a:srgbClr val="B9E8EA"/>
    <a:srgbClr val="EC7DAB"/>
    <a:srgbClr val="D1838D"/>
    <a:srgbClr val="9D24ED"/>
    <a:srgbClr val="EC2EE2"/>
    <a:srgbClr val="FCE2F4"/>
    <a:srgbClr val="9F2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>
        <p:scale>
          <a:sx n="100" d="100"/>
          <a:sy n="100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942577"/>
            <a:ext cx="4895533" cy="2005142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3025045"/>
            <a:ext cx="4319588" cy="1390533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9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03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306637"/>
            <a:ext cx="1241881" cy="48808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306637"/>
            <a:ext cx="3653651" cy="48808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2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7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1435864"/>
            <a:ext cx="4967526" cy="2395771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3854300"/>
            <a:ext cx="4967526" cy="1259879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1533187"/>
            <a:ext cx="2447766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1533187"/>
            <a:ext cx="2447766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31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06639"/>
            <a:ext cx="4967526" cy="11132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1411865"/>
            <a:ext cx="2436517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2103799"/>
            <a:ext cx="2436517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1411865"/>
            <a:ext cx="2448516" cy="69193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2103799"/>
            <a:ext cx="2448516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7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69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3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829256"/>
            <a:ext cx="2915722" cy="4092942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2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83963"/>
            <a:ext cx="1857573" cy="1343872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829256"/>
            <a:ext cx="2915722" cy="4092942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727835"/>
            <a:ext cx="1857573" cy="320102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6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306639"/>
            <a:ext cx="4967526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1533187"/>
            <a:ext cx="4967526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AAC8-B718-4467-92C1-B5F2B86D2299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5338158"/>
            <a:ext cx="1943814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5338158"/>
            <a:ext cx="129587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94" descr="Imagen que contiene sobres, alimentos&#10;&#10;Descripción generada automáticamente">
            <a:extLst>
              <a:ext uri="{FF2B5EF4-FFF2-40B4-BE49-F238E27FC236}">
                <a16:creationId xmlns:a16="http://schemas.microsoft.com/office/drawing/2014/main" id="{79E9AC3F-2B1C-4AFD-8CCE-AA478E74D2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-483" y="479"/>
            <a:ext cx="5766778" cy="5765809"/>
          </a:xfrm>
          <a:prstGeom prst="rect">
            <a:avLst/>
          </a:prstGeom>
        </p:spPr>
      </p:pic>
      <p:pic>
        <p:nvPicPr>
          <p:cNvPr id="103" name="Imagen 102">
            <a:extLst>
              <a:ext uri="{FF2B5EF4-FFF2-40B4-BE49-F238E27FC236}">
                <a16:creationId xmlns:a16="http://schemas.microsoft.com/office/drawing/2014/main" id="{4E7AFAFE-46B2-4C8F-AD10-EFF1929AF57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767" y="32256"/>
            <a:ext cx="4161503" cy="3184509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95837B18-F1FA-433D-8634-FD7F9D41E650}"/>
              </a:ext>
            </a:extLst>
          </p:cNvPr>
          <p:cNvSpPr txBox="1"/>
          <p:nvPr/>
        </p:nvSpPr>
        <p:spPr>
          <a:xfrm>
            <a:off x="2203624" y="3329536"/>
            <a:ext cx="1606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12700" cmpd="sng">
                  <a:noFill/>
                  <a:prstDash val="solid"/>
                </a:ln>
                <a:solidFill>
                  <a:srgbClr val="EC7DAB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 15 Años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D798225-6A26-4B7C-AD87-7846DA56026A}"/>
              </a:ext>
            </a:extLst>
          </p:cNvPr>
          <p:cNvSpPr txBox="1"/>
          <p:nvPr/>
        </p:nvSpPr>
        <p:spPr>
          <a:xfrm>
            <a:off x="1078323" y="4246292"/>
            <a:ext cx="867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Ceremonia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9B5A577-BD6D-4C51-A8A4-F34F1F62D78C}"/>
              </a:ext>
            </a:extLst>
          </p:cNvPr>
          <p:cNvSpPr txBox="1"/>
          <p:nvPr/>
        </p:nvSpPr>
        <p:spPr>
          <a:xfrm>
            <a:off x="-27708" y="5026781"/>
            <a:ext cx="3034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Iglesia del Rosario</a:t>
            </a:r>
          </a:p>
          <a:p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Av. Belisario Domínguez 33, Col. El Progreso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9FA7A29-7608-4AE2-BA6A-57C5CDCBB519}"/>
              </a:ext>
            </a:extLst>
          </p:cNvPr>
          <p:cNvSpPr txBox="1"/>
          <p:nvPr/>
        </p:nvSpPr>
        <p:spPr>
          <a:xfrm>
            <a:off x="1078323" y="4656219"/>
            <a:ext cx="867318" cy="338554"/>
          </a:xfrm>
          <a:custGeom>
            <a:avLst/>
            <a:gdLst>
              <a:gd name="connsiteX0" fmla="*/ 0 w 867318"/>
              <a:gd name="connsiteY0" fmla="*/ 0 h 338554"/>
              <a:gd name="connsiteX1" fmla="*/ 451005 w 867318"/>
              <a:gd name="connsiteY1" fmla="*/ 0 h 338554"/>
              <a:gd name="connsiteX2" fmla="*/ 867318 w 867318"/>
              <a:gd name="connsiteY2" fmla="*/ 0 h 338554"/>
              <a:gd name="connsiteX3" fmla="*/ 867318 w 867318"/>
              <a:gd name="connsiteY3" fmla="*/ 338554 h 338554"/>
              <a:gd name="connsiteX4" fmla="*/ 451005 w 867318"/>
              <a:gd name="connsiteY4" fmla="*/ 338554 h 338554"/>
              <a:gd name="connsiteX5" fmla="*/ 0 w 867318"/>
              <a:gd name="connsiteY5" fmla="*/ 338554 h 338554"/>
              <a:gd name="connsiteX6" fmla="*/ 0 w 867318"/>
              <a:gd name="connsiteY6" fmla="*/ 0 h 3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318" h="338554" fill="none" extrusionOk="0">
                <a:moveTo>
                  <a:pt x="0" y="0"/>
                </a:moveTo>
                <a:cubicBezTo>
                  <a:pt x="191941" y="-29038"/>
                  <a:pt x="301730" y="22503"/>
                  <a:pt x="451005" y="0"/>
                </a:cubicBezTo>
                <a:cubicBezTo>
                  <a:pt x="600280" y="-22503"/>
                  <a:pt x="682956" y="16985"/>
                  <a:pt x="867318" y="0"/>
                </a:cubicBezTo>
                <a:cubicBezTo>
                  <a:pt x="904283" y="146899"/>
                  <a:pt x="842074" y="242209"/>
                  <a:pt x="867318" y="338554"/>
                </a:cubicBezTo>
                <a:cubicBezTo>
                  <a:pt x="772139" y="352175"/>
                  <a:pt x="632286" y="319122"/>
                  <a:pt x="451005" y="338554"/>
                </a:cubicBezTo>
                <a:cubicBezTo>
                  <a:pt x="269724" y="357986"/>
                  <a:pt x="152687" y="297351"/>
                  <a:pt x="0" y="338554"/>
                </a:cubicBezTo>
                <a:cubicBezTo>
                  <a:pt x="-3676" y="188739"/>
                  <a:pt x="20954" y="96794"/>
                  <a:pt x="0" y="0"/>
                </a:cubicBezTo>
                <a:close/>
              </a:path>
              <a:path w="867318" h="338554" stroke="0" extrusionOk="0">
                <a:moveTo>
                  <a:pt x="0" y="0"/>
                </a:moveTo>
                <a:cubicBezTo>
                  <a:pt x="170048" y="-35614"/>
                  <a:pt x="293866" y="51923"/>
                  <a:pt x="451005" y="0"/>
                </a:cubicBezTo>
                <a:cubicBezTo>
                  <a:pt x="608144" y="-51923"/>
                  <a:pt x="768212" y="29656"/>
                  <a:pt x="867318" y="0"/>
                </a:cubicBezTo>
                <a:cubicBezTo>
                  <a:pt x="868939" y="148202"/>
                  <a:pt x="850061" y="237676"/>
                  <a:pt x="867318" y="338554"/>
                </a:cubicBezTo>
                <a:cubicBezTo>
                  <a:pt x="663716" y="346951"/>
                  <a:pt x="551108" y="296477"/>
                  <a:pt x="442332" y="338554"/>
                </a:cubicBezTo>
                <a:cubicBezTo>
                  <a:pt x="333556" y="380631"/>
                  <a:pt x="135949" y="309668"/>
                  <a:pt x="0" y="338554"/>
                </a:cubicBezTo>
                <a:cubicBezTo>
                  <a:pt x="-12504" y="181517"/>
                  <a:pt x="15124" y="96413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363066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18:00 hrs.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3B9C9C6-4307-490A-9F2D-8BFDCC8AD488}"/>
              </a:ext>
            </a:extLst>
          </p:cNvPr>
          <p:cNvSpPr txBox="1"/>
          <p:nvPr/>
        </p:nvSpPr>
        <p:spPr>
          <a:xfrm>
            <a:off x="3755273" y="4656219"/>
            <a:ext cx="867318" cy="338554"/>
          </a:xfrm>
          <a:prstGeom prst="rect">
            <a:avLst/>
          </a:pr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b="1" dirty="0"/>
              <a:t>20:00 hrs.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E6F018E-70D6-42CD-A7F7-BC623377341F}"/>
              </a:ext>
            </a:extLst>
          </p:cNvPr>
          <p:cNvSpPr txBox="1"/>
          <p:nvPr/>
        </p:nvSpPr>
        <p:spPr>
          <a:xfrm>
            <a:off x="3755273" y="4246178"/>
            <a:ext cx="867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Cena Baile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5AC0763-303B-4ABB-841E-53ABB0CC496B}"/>
              </a:ext>
            </a:extLst>
          </p:cNvPr>
          <p:cNvSpPr txBox="1"/>
          <p:nvPr/>
        </p:nvSpPr>
        <p:spPr>
          <a:xfrm>
            <a:off x="2896562" y="5047169"/>
            <a:ext cx="270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Salón Primavera</a:t>
            </a:r>
          </a:p>
          <a:p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Calle Fco. Aldama 88b, Col. El Madrigal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DB408A5C-5399-4B44-B2DD-780E1AB35D3A}"/>
              </a:ext>
            </a:extLst>
          </p:cNvPr>
          <p:cNvSpPr txBox="1"/>
          <p:nvPr/>
        </p:nvSpPr>
        <p:spPr>
          <a:xfrm>
            <a:off x="1511982" y="3794792"/>
            <a:ext cx="2735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n w="12700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rPr>
              <a:t>12 | Septiembre | 2020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1552EBD-BE98-4CC2-B508-02D0A7F6EDBE}"/>
              </a:ext>
            </a:extLst>
          </p:cNvPr>
          <p:cNvSpPr txBox="1"/>
          <p:nvPr/>
        </p:nvSpPr>
        <p:spPr>
          <a:xfrm rot="16200000">
            <a:off x="4406032" y="3107890"/>
            <a:ext cx="2228107" cy="348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Vestimenta Formal | R. S. V. P.</a:t>
            </a:r>
          </a:p>
        </p:txBody>
      </p: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70FA5A7-7AFB-471B-A10B-A126BD2FEDDD}"/>
              </a:ext>
            </a:extLst>
          </p:cNvPr>
          <p:cNvGrpSpPr/>
          <p:nvPr/>
        </p:nvGrpSpPr>
        <p:grpSpPr>
          <a:xfrm rot="16200000">
            <a:off x="5060494" y="1462440"/>
            <a:ext cx="900132" cy="348041"/>
            <a:chOff x="-1363780" y="3552381"/>
            <a:chExt cx="900132" cy="348041"/>
          </a:xfrm>
        </p:grpSpPr>
        <p:pic>
          <p:nvPicPr>
            <p:cNvPr id="45" name="Gráfico 44" descr="Sobre">
              <a:extLst>
                <a:ext uri="{FF2B5EF4-FFF2-40B4-BE49-F238E27FC236}">
                  <a16:creationId xmlns:a16="http://schemas.microsoft.com/office/drawing/2014/main" id="{0824A232-C4E0-4789-903B-8E5ED0612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363780" y="3583991"/>
              <a:ext cx="307805" cy="316431"/>
            </a:xfrm>
            <a:prstGeom prst="rect">
              <a:avLst/>
            </a:prstGeom>
          </p:spPr>
        </p:pic>
        <p:pic>
          <p:nvPicPr>
            <p:cNvPr id="83" name="Gráfico 82" descr="Regalo">
              <a:extLst>
                <a:ext uri="{FF2B5EF4-FFF2-40B4-BE49-F238E27FC236}">
                  <a16:creationId xmlns:a16="http://schemas.microsoft.com/office/drawing/2014/main" id="{B9AF7748-4702-4031-8A55-5BD294754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771453" y="3552381"/>
              <a:ext cx="307805" cy="316431"/>
            </a:xfrm>
            <a:prstGeom prst="rect">
              <a:avLst/>
            </a:prstGeom>
          </p:spPr>
        </p:pic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C8904866-3238-4ECF-A980-7B7977DD69EF}"/>
                </a:ext>
              </a:extLst>
            </p:cNvPr>
            <p:cNvSpPr txBox="1"/>
            <p:nvPr/>
          </p:nvSpPr>
          <p:spPr>
            <a:xfrm>
              <a:off x="-1025802" y="3552381"/>
              <a:ext cx="254349" cy="34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 b="1">
                  <a:ln w="12700" cmpd="sng">
                    <a:noFill/>
                    <a:prstDash val="solid"/>
                  </a:ln>
                  <a:solidFill>
                    <a:srgbClr val="FF5B6A"/>
                  </a:solidFill>
                  <a:latin typeface="Gabriola" panose="04040605051002020D02" pitchFamily="82" charset="0"/>
                  <a:ea typeface="MS Mincho" panose="02020609040205080304" pitchFamily="49" charset="-128"/>
                  <a:cs typeface="Arial" panose="020B0604020202020204" pitchFamily="34" charset="0"/>
                </a:defRPr>
              </a:lvl1pPr>
            </a:lstStyle>
            <a:p>
              <a:r>
                <a:rPr lang="es-MX" sz="16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</a:t>
              </a:r>
            </a:p>
          </p:txBody>
        </p:sp>
      </p:grp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70B82401-B15B-4741-8674-8067C0D614D0}"/>
              </a:ext>
            </a:extLst>
          </p:cNvPr>
          <p:cNvCxnSpPr/>
          <p:nvPr/>
        </p:nvCxnSpPr>
        <p:spPr>
          <a:xfrm>
            <a:off x="1090357" y="4168310"/>
            <a:ext cx="3543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D90910A1-4FD9-4DA0-8726-BA3A7939DE7D}"/>
              </a:ext>
            </a:extLst>
          </p:cNvPr>
          <p:cNvCxnSpPr/>
          <p:nvPr/>
        </p:nvCxnSpPr>
        <p:spPr>
          <a:xfrm>
            <a:off x="1108075" y="3726006"/>
            <a:ext cx="3543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17F3874B-6018-4D7E-87C2-4FBAF6AC5A19}"/>
              </a:ext>
            </a:extLst>
          </p:cNvPr>
          <p:cNvGrpSpPr/>
          <p:nvPr/>
        </p:nvGrpSpPr>
        <p:grpSpPr>
          <a:xfrm>
            <a:off x="885335" y="1309352"/>
            <a:ext cx="1276495" cy="649715"/>
            <a:chOff x="5692918" y="2705704"/>
            <a:chExt cx="2324160" cy="1277693"/>
          </a:xfrm>
        </p:grpSpPr>
        <p:pic>
          <p:nvPicPr>
            <p:cNvPr id="107" name="Imagen 106" descr="Imagen que contiene tabla, flor, pequeño, cuarto&#10;&#10;Descripción generada automáticamente">
              <a:extLst>
                <a:ext uri="{FF2B5EF4-FFF2-40B4-BE49-F238E27FC236}">
                  <a16:creationId xmlns:a16="http://schemas.microsoft.com/office/drawing/2014/main" id="{866B06FF-8C70-425C-B021-865D06B75A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92918" y="3124203"/>
              <a:ext cx="2324160" cy="859194"/>
            </a:xfrm>
            <a:prstGeom prst="rect">
              <a:avLst/>
            </a:prstGeom>
          </p:spPr>
        </p:pic>
        <p:pic>
          <p:nvPicPr>
            <p:cNvPr id="111" name="Imagen 110" descr="Imagen que contiene tabla, flor, pequeño, cuarto&#10;&#10;Descripción generada automáticamente">
              <a:extLst>
                <a:ext uri="{FF2B5EF4-FFF2-40B4-BE49-F238E27FC236}">
                  <a16:creationId xmlns:a16="http://schemas.microsoft.com/office/drawing/2014/main" id="{62A29A73-5AA2-40D2-8392-598E4A3C69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92918" y="2705704"/>
              <a:ext cx="1359755" cy="1277693"/>
            </a:xfrm>
            <a:prstGeom prst="rect">
              <a:avLst/>
            </a:prstGeom>
          </p:spPr>
        </p:pic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1E2930F7-5C8C-4CA2-82E2-446258E436FB}"/>
              </a:ext>
            </a:extLst>
          </p:cNvPr>
          <p:cNvGrpSpPr/>
          <p:nvPr/>
        </p:nvGrpSpPr>
        <p:grpSpPr>
          <a:xfrm flipH="1">
            <a:off x="3499074" y="1338073"/>
            <a:ext cx="1376884" cy="649715"/>
            <a:chOff x="5692918" y="2705704"/>
            <a:chExt cx="2324160" cy="1277693"/>
          </a:xfrm>
        </p:grpSpPr>
        <p:pic>
          <p:nvPicPr>
            <p:cNvPr id="114" name="Imagen 113" descr="Imagen que contiene tabla, flor, pequeño, cuarto&#10;&#10;Descripción generada automáticamente">
              <a:extLst>
                <a:ext uri="{FF2B5EF4-FFF2-40B4-BE49-F238E27FC236}">
                  <a16:creationId xmlns:a16="http://schemas.microsoft.com/office/drawing/2014/main" id="{16B77788-7664-4B87-943A-CD2B30F1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92918" y="3124203"/>
              <a:ext cx="2324160" cy="859194"/>
            </a:xfrm>
            <a:prstGeom prst="rect">
              <a:avLst/>
            </a:prstGeom>
          </p:spPr>
        </p:pic>
        <p:pic>
          <p:nvPicPr>
            <p:cNvPr id="115" name="Imagen 114" descr="Imagen que contiene tabla, flor, pequeño, cuarto&#10;&#10;Descripción generada automáticamente">
              <a:extLst>
                <a:ext uri="{FF2B5EF4-FFF2-40B4-BE49-F238E27FC236}">
                  <a16:creationId xmlns:a16="http://schemas.microsoft.com/office/drawing/2014/main" id="{C05FB5AF-A8C8-4B09-9218-DB6CB22548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92918" y="2705704"/>
              <a:ext cx="1359755" cy="1277693"/>
            </a:xfrm>
            <a:prstGeom prst="rect">
              <a:avLst/>
            </a:prstGeom>
          </p:spPr>
        </p:pic>
      </p:grpSp>
      <p:sp>
        <p:nvSpPr>
          <p:cNvPr id="50" name="CuadroTexto 49">
            <a:extLst>
              <a:ext uri="{FF2B5EF4-FFF2-40B4-BE49-F238E27FC236}">
                <a16:creationId xmlns:a16="http://schemas.microsoft.com/office/drawing/2014/main" id="{57C59C3D-5561-4359-A147-74A304AEB93F}"/>
              </a:ext>
            </a:extLst>
          </p:cNvPr>
          <p:cNvSpPr txBox="1"/>
          <p:nvPr/>
        </p:nvSpPr>
        <p:spPr>
          <a:xfrm>
            <a:off x="1535082" y="1335788"/>
            <a:ext cx="2653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087" b="1">
                <a:ln w="12700" cmpd="sng">
                  <a:noFill/>
                  <a:prstDash val="solid"/>
                </a:ln>
                <a:gradFill flip="none" rotWithShape="1">
                  <a:gsLst>
                    <a:gs pos="0">
                      <a:srgbClr val="BB8A47"/>
                    </a:gs>
                    <a:gs pos="39000">
                      <a:srgbClr val="E1B35D"/>
                    </a:gs>
                    <a:gs pos="71000">
                      <a:schemeClr val="bg2">
                        <a:lumMod val="90000"/>
                      </a:schemeClr>
                    </a:gs>
                    <a:gs pos="94000">
                      <a:schemeClr val="bg1"/>
                    </a:gs>
                  </a:gsLst>
                  <a:lin ang="16200000" scaled="1"/>
                  <a:tileRect/>
                </a:gra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Modern Love" panose="04090805081005020601" pitchFamily="82" charset="0"/>
              </a:rPr>
              <a:t>Matilda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  <a:latin typeface="Modern Love" panose="040908050810050206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upo 85">
            <a:extLst>
              <a:ext uri="{FF2B5EF4-FFF2-40B4-BE49-F238E27FC236}">
                <a16:creationId xmlns:a16="http://schemas.microsoft.com/office/drawing/2014/main" id="{A2DCD16C-B9C6-4E82-8019-C8C5BE4A993D}"/>
              </a:ext>
            </a:extLst>
          </p:cNvPr>
          <p:cNvGrpSpPr/>
          <p:nvPr/>
        </p:nvGrpSpPr>
        <p:grpSpPr>
          <a:xfrm>
            <a:off x="1213777" y="2876106"/>
            <a:ext cx="3157860" cy="1773844"/>
            <a:chOff x="313665" y="569602"/>
            <a:chExt cx="3157860" cy="1773844"/>
          </a:xfrm>
          <a:pattFill prst="pct90">
            <a:fgClr>
              <a:srgbClr val="EC7DAB"/>
            </a:fgClr>
            <a:bgClr>
              <a:schemeClr val="bg1"/>
            </a:bgClr>
          </a:patt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75E79AC-6D0F-4141-9749-BD6C16AB125A}"/>
                </a:ext>
              </a:extLst>
            </p:cNvPr>
            <p:cNvSpPr/>
            <p:nvPr/>
          </p:nvSpPr>
          <p:spPr>
            <a:xfrm>
              <a:off x="327844" y="591882"/>
              <a:ext cx="3108241" cy="1718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id="{E206E664-20DB-47FD-BDFC-9799E2625B60}"/>
                </a:ext>
              </a:extLst>
            </p:cNvPr>
            <p:cNvCxnSpPr/>
            <p:nvPr/>
          </p:nvCxnSpPr>
          <p:spPr>
            <a:xfrm>
              <a:off x="413086" y="723014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4E84E2D5-45FE-4891-95C0-A01A6CC34657}"/>
                </a:ext>
              </a:extLst>
            </p:cNvPr>
            <p:cNvCxnSpPr/>
            <p:nvPr/>
          </p:nvCxnSpPr>
          <p:spPr>
            <a:xfrm>
              <a:off x="411125" y="2158410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64280AA7-E8F8-4D5C-9C19-799628C73D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125" y="723015"/>
              <a:ext cx="1" cy="143539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>
              <a:extLst>
                <a:ext uri="{FF2B5EF4-FFF2-40B4-BE49-F238E27FC236}">
                  <a16:creationId xmlns:a16="http://schemas.microsoft.com/office/drawing/2014/main" id="{61EA7C41-8E97-49D8-8D5B-274DDB32E6CF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723014"/>
              <a:ext cx="1" cy="49090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id="{D0E4723B-9476-4817-88C4-D7ACC4DA5EB6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1653335"/>
              <a:ext cx="0" cy="50507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05382C12-141B-4736-8BFE-83DAF399673A}"/>
                </a:ext>
              </a:extLst>
            </p:cNvPr>
            <p:cNvSpPr txBox="1"/>
            <p:nvPr/>
          </p:nvSpPr>
          <p:spPr>
            <a:xfrm rot="5400000">
              <a:off x="2387014" y="1209877"/>
              <a:ext cx="104908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TICKET</a:t>
              </a:r>
            </a:p>
          </p:txBody>
        </p:sp>
        <p:pic>
          <p:nvPicPr>
            <p:cNvPr id="98" name="Imagen 97" descr="Imagen que contiene objeto, espejo, espejo de mano&#10;&#10;Descripción generada automáticamente">
              <a:extLst>
                <a:ext uri="{FF2B5EF4-FFF2-40B4-BE49-F238E27FC236}">
                  <a16:creationId xmlns:a16="http://schemas.microsoft.com/office/drawing/2014/main" id="{E658CF2B-83CD-43DE-891F-17CC7426A9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0000"/>
            <a:stretch/>
          </p:blipFill>
          <p:spPr>
            <a:xfrm>
              <a:off x="3147994" y="1133126"/>
              <a:ext cx="292189" cy="609425"/>
            </a:xfrm>
            <a:prstGeom prst="rect">
              <a:avLst/>
            </a:prstGeom>
            <a:grpFill/>
          </p:spPr>
        </p:pic>
        <p:cxnSp>
          <p:nvCxnSpPr>
            <p:cNvPr id="99" name="Conector recto 98">
              <a:extLst>
                <a:ext uri="{FF2B5EF4-FFF2-40B4-BE49-F238E27FC236}">
                  <a16:creationId xmlns:a16="http://schemas.microsoft.com/office/drawing/2014/main" id="{67619551-F598-4E80-95F3-8D49BAA42391}"/>
                </a:ext>
              </a:extLst>
            </p:cNvPr>
            <p:cNvCxnSpPr>
              <a:cxnSpLocks/>
              <a:endCxn id="97" idx="2"/>
            </p:cNvCxnSpPr>
            <p:nvPr/>
          </p:nvCxnSpPr>
          <p:spPr>
            <a:xfrm>
              <a:off x="687572" y="1440710"/>
              <a:ext cx="1993150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Diagrama de flujo: conector 100">
              <a:extLst>
                <a:ext uri="{FF2B5EF4-FFF2-40B4-BE49-F238E27FC236}">
                  <a16:creationId xmlns:a16="http://schemas.microsoft.com/office/drawing/2014/main" id="{3C57310D-DA2F-47B6-8FBC-E40E40F7F1C3}"/>
                </a:ext>
              </a:extLst>
            </p:cNvPr>
            <p:cNvSpPr/>
            <p:nvPr/>
          </p:nvSpPr>
          <p:spPr>
            <a:xfrm>
              <a:off x="3374065" y="2208030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Diagrama de flujo: conector 101">
              <a:extLst>
                <a:ext uri="{FF2B5EF4-FFF2-40B4-BE49-F238E27FC236}">
                  <a16:creationId xmlns:a16="http://schemas.microsoft.com/office/drawing/2014/main" id="{F19F4571-F1C2-42C2-835B-930A04454B8A}"/>
                </a:ext>
              </a:extLst>
            </p:cNvPr>
            <p:cNvSpPr/>
            <p:nvPr/>
          </p:nvSpPr>
          <p:spPr>
            <a:xfrm>
              <a:off x="313666" y="56960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Diagrama de flujo: conector 102">
              <a:extLst>
                <a:ext uri="{FF2B5EF4-FFF2-40B4-BE49-F238E27FC236}">
                  <a16:creationId xmlns:a16="http://schemas.microsoft.com/office/drawing/2014/main" id="{8C5F942F-3EB3-4064-9D50-33A5ECADB23D}"/>
                </a:ext>
              </a:extLst>
            </p:cNvPr>
            <p:cNvSpPr/>
            <p:nvPr/>
          </p:nvSpPr>
          <p:spPr>
            <a:xfrm>
              <a:off x="313665" y="2240667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4D456D66-3037-4AAD-9FDA-48973D6E4C94}"/>
                </a:ext>
              </a:extLst>
            </p:cNvPr>
            <p:cNvSpPr txBox="1"/>
            <p:nvPr/>
          </p:nvSpPr>
          <p:spPr>
            <a:xfrm>
              <a:off x="1020787" y="1114052"/>
              <a:ext cx="1365395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XV AÑOS</a:t>
              </a:r>
            </a:p>
          </p:txBody>
        </p:sp>
        <p:sp>
          <p:nvSpPr>
            <p:cNvPr id="105" name="CuadroTexto 104">
              <a:extLst>
                <a:ext uri="{FF2B5EF4-FFF2-40B4-BE49-F238E27FC236}">
                  <a16:creationId xmlns:a16="http://schemas.microsoft.com/office/drawing/2014/main" id="{77CD4916-0B1E-40C8-8A91-D250D57BA23D}"/>
                </a:ext>
              </a:extLst>
            </p:cNvPr>
            <p:cNvSpPr txBox="1"/>
            <p:nvPr/>
          </p:nvSpPr>
          <p:spPr>
            <a:xfrm>
              <a:off x="791460" y="748628"/>
              <a:ext cx="1938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087" b="1">
                  <a:ln w="12700" cmpd="sng">
                    <a:noFill/>
                    <a:prstDash val="solid"/>
                  </a:ln>
                  <a:gradFill flip="none" rotWithShape="1">
                    <a:gsLst>
                      <a:gs pos="0">
                        <a:srgbClr val="BB8A47"/>
                      </a:gs>
                      <a:gs pos="39000">
                        <a:srgbClr val="E1B35D"/>
                      </a:gs>
                      <a:gs pos="71000">
                        <a:schemeClr val="bg2">
                          <a:lumMod val="90000"/>
                        </a:schemeClr>
                      </a:gs>
                      <a:gs pos="94000">
                        <a:schemeClr val="bg1"/>
                      </a:gs>
                    </a:gsLst>
                    <a:lin ang="16200000" scaled="1"/>
                    <a:tileRect/>
                  </a:gradFill>
                  <a:latin typeface="Gabriola" panose="04040605051002020D02" pitchFamily="82" charset="0"/>
                  <a:ea typeface="MS Mincho" panose="02020609040205080304" pitchFamily="49" charset="-128"/>
                  <a:cs typeface="Arial" panose="020B0604020202020204" pitchFamily="34" charset="0"/>
                </a:defRPr>
              </a:lvl1pPr>
            </a:lstStyle>
            <a:p>
              <a:r>
                <a:rPr lang="es-MX" sz="2800" dirty="0">
                  <a:solidFill>
                    <a:srgbClr val="B9E8EA"/>
                  </a:solidFill>
                  <a:latin typeface="Modern Love" panose="04090805081005020601" pitchFamily="82" charset="0"/>
                </a:rPr>
                <a:t>Matilda</a:t>
              </a:r>
              <a:endParaRPr lang="en-GB" sz="2800" dirty="0">
                <a:solidFill>
                  <a:srgbClr val="B9E8EA"/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106" name="CuadroTexto 105">
              <a:extLst>
                <a:ext uri="{FF2B5EF4-FFF2-40B4-BE49-F238E27FC236}">
                  <a16:creationId xmlns:a16="http://schemas.microsoft.com/office/drawing/2014/main" id="{B65F3967-5F19-4708-AF0F-DF9693877481}"/>
                </a:ext>
              </a:extLst>
            </p:cNvPr>
            <p:cNvSpPr txBox="1"/>
            <p:nvPr/>
          </p:nvSpPr>
          <p:spPr>
            <a:xfrm>
              <a:off x="956191" y="1585568"/>
              <a:ext cx="1486579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 Persona</a:t>
              </a:r>
            </a:p>
          </p:txBody>
        </p:sp>
        <p:sp>
          <p:nvSpPr>
            <p:cNvPr id="108" name="CuadroTexto 107">
              <a:extLst>
                <a:ext uri="{FF2B5EF4-FFF2-40B4-BE49-F238E27FC236}">
                  <a16:creationId xmlns:a16="http://schemas.microsoft.com/office/drawing/2014/main" id="{57A924F6-7A1A-4C73-B086-D00FFE0D4F6A}"/>
                </a:ext>
              </a:extLst>
            </p:cNvPr>
            <p:cNvSpPr txBox="1"/>
            <p:nvPr/>
          </p:nvSpPr>
          <p:spPr>
            <a:xfrm rot="5400000">
              <a:off x="14517" y="1290211"/>
              <a:ext cx="1099666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120920 - 02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25E2E03A-6266-4AF9-9416-BEC0ACB23C38}"/>
                </a:ext>
              </a:extLst>
            </p:cNvPr>
            <p:cNvSpPr txBox="1"/>
            <p:nvPr/>
          </p:nvSpPr>
          <p:spPr>
            <a:xfrm>
              <a:off x="480535" y="1900114"/>
              <a:ext cx="2460484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Conservar ticket para sorteo</a:t>
              </a:r>
            </a:p>
          </p:txBody>
        </p:sp>
        <p:cxnSp>
          <p:nvCxnSpPr>
            <p:cNvPr id="107" name="Conector recto 106">
              <a:extLst>
                <a:ext uri="{FF2B5EF4-FFF2-40B4-BE49-F238E27FC236}">
                  <a16:creationId xmlns:a16="http://schemas.microsoft.com/office/drawing/2014/main" id="{B79F507B-170C-4A43-8A05-E3A4673E68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998" y="718963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Diagrama de flujo: conector 99">
              <a:extLst>
                <a:ext uri="{FF2B5EF4-FFF2-40B4-BE49-F238E27FC236}">
                  <a16:creationId xmlns:a16="http://schemas.microsoft.com/office/drawing/2014/main" id="{5A72C44C-107C-4262-B455-D398003444E2}"/>
                </a:ext>
              </a:extLst>
            </p:cNvPr>
            <p:cNvSpPr/>
            <p:nvPr/>
          </p:nvSpPr>
          <p:spPr>
            <a:xfrm>
              <a:off x="3374066" y="58479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03228588-1B0F-4492-9E12-420B1488A055}"/>
                </a:ext>
              </a:extLst>
            </p:cNvPr>
            <p:cNvCxnSpPr/>
            <p:nvPr/>
          </p:nvCxnSpPr>
          <p:spPr>
            <a:xfrm>
              <a:off x="427266" y="723014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id="{B331DCD3-1E31-4889-83DB-C3C60915A0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05" y="723015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7378801C-5B2B-4C1D-A81A-C8490723511C}"/>
                </a:ext>
              </a:extLst>
            </p:cNvPr>
            <p:cNvCxnSpPr/>
            <p:nvPr/>
          </p:nvCxnSpPr>
          <p:spPr>
            <a:xfrm>
              <a:off x="425305" y="2158410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id="{FD388500-C310-4FC2-9A98-6C67E24765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7129" y="733649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0903032A-C1AB-4692-B4A2-F6C6B9C176B9}"/>
              </a:ext>
            </a:extLst>
          </p:cNvPr>
          <p:cNvGrpSpPr/>
          <p:nvPr/>
        </p:nvGrpSpPr>
        <p:grpSpPr>
          <a:xfrm>
            <a:off x="1213778" y="569602"/>
            <a:ext cx="3157860" cy="1773844"/>
            <a:chOff x="313665" y="569602"/>
            <a:chExt cx="3157860" cy="1773844"/>
          </a:xfrm>
          <a:pattFill prst="pct90">
            <a:fgClr>
              <a:srgbClr val="B9E8EA"/>
            </a:fgClr>
            <a:bgClr>
              <a:schemeClr val="bg1"/>
            </a:bgClr>
          </a:patt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93CA9D0-649C-4BD5-8C6A-5799A5200EEB}"/>
                </a:ext>
              </a:extLst>
            </p:cNvPr>
            <p:cNvSpPr/>
            <p:nvPr/>
          </p:nvSpPr>
          <p:spPr>
            <a:xfrm>
              <a:off x="327844" y="591882"/>
              <a:ext cx="3108241" cy="1718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EDD375CA-6305-4F2A-AA7A-72FA5409106B}"/>
                </a:ext>
              </a:extLst>
            </p:cNvPr>
            <p:cNvSpPr txBox="1"/>
            <p:nvPr/>
          </p:nvSpPr>
          <p:spPr>
            <a:xfrm>
              <a:off x="480535" y="1900114"/>
              <a:ext cx="2460484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Conservar ticket para sorteo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5157B3A2-27A6-4EAF-9C55-50B2890E8EDE}"/>
                </a:ext>
              </a:extLst>
            </p:cNvPr>
            <p:cNvCxnSpPr/>
            <p:nvPr/>
          </p:nvCxnSpPr>
          <p:spPr>
            <a:xfrm>
              <a:off x="413086" y="723014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676F38FF-9158-455E-88B4-081DD9DCA900}"/>
                </a:ext>
              </a:extLst>
            </p:cNvPr>
            <p:cNvCxnSpPr/>
            <p:nvPr/>
          </p:nvCxnSpPr>
          <p:spPr>
            <a:xfrm>
              <a:off x="411125" y="2158410"/>
              <a:ext cx="2913321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37CDF741-F418-40BE-A141-D3254CB5EB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125" y="723015"/>
              <a:ext cx="1" cy="143539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F7B579ED-04A5-43B9-BEEC-4EA65760A1E1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723014"/>
              <a:ext cx="1" cy="49090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832C1652-A282-42F6-94D9-D035C5382434}"/>
                </a:ext>
              </a:extLst>
            </p:cNvPr>
            <p:cNvCxnSpPr>
              <a:cxnSpLocks/>
            </p:cNvCxnSpPr>
            <p:nvPr/>
          </p:nvCxnSpPr>
          <p:spPr>
            <a:xfrm>
              <a:off x="3324446" y="1653335"/>
              <a:ext cx="0" cy="50507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751E0DC0-7361-4FC7-85AB-5811DC199832}"/>
                </a:ext>
              </a:extLst>
            </p:cNvPr>
            <p:cNvSpPr txBox="1"/>
            <p:nvPr/>
          </p:nvSpPr>
          <p:spPr>
            <a:xfrm rot="5400000">
              <a:off x="2387014" y="1209877"/>
              <a:ext cx="104908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TICKET</a:t>
              </a:r>
            </a:p>
          </p:txBody>
        </p:sp>
        <p:pic>
          <p:nvPicPr>
            <p:cNvPr id="36" name="Imagen 35" descr="Imagen que contiene objeto, espejo, espejo de mano&#10;&#10;Descripción generada automáticamente">
              <a:extLst>
                <a:ext uri="{FF2B5EF4-FFF2-40B4-BE49-F238E27FC236}">
                  <a16:creationId xmlns:a16="http://schemas.microsoft.com/office/drawing/2014/main" id="{E9657E95-2702-4490-BA7E-F1F9186405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0000"/>
            <a:stretch/>
          </p:blipFill>
          <p:spPr>
            <a:xfrm>
              <a:off x="3147994" y="1133126"/>
              <a:ext cx="292189" cy="609425"/>
            </a:xfrm>
            <a:prstGeom prst="rect">
              <a:avLst/>
            </a:prstGeom>
            <a:grpFill/>
          </p:spPr>
        </p:pic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112B2B34-FC5E-48A9-9724-5BE4380F6321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>
              <a:off x="687572" y="1440710"/>
              <a:ext cx="1993150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Diagrama de flujo: conector 73">
              <a:extLst>
                <a:ext uri="{FF2B5EF4-FFF2-40B4-BE49-F238E27FC236}">
                  <a16:creationId xmlns:a16="http://schemas.microsoft.com/office/drawing/2014/main" id="{614172A0-32B3-4593-B6F5-F42CC3A92E8E}"/>
                </a:ext>
              </a:extLst>
            </p:cNvPr>
            <p:cNvSpPr/>
            <p:nvPr/>
          </p:nvSpPr>
          <p:spPr>
            <a:xfrm>
              <a:off x="3374066" y="58479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Diagrama de flujo: conector 74">
              <a:extLst>
                <a:ext uri="{FF2B5EF4-FFF2-40B4-BE49-F238E27FC236}">
                  <a16:creationId xmlns:a16="http://schemas.microsoft.com/office/drawing/2014/main" id="{DD7313C8-886B-4A83-BC50-DEE63038A2B0}"/>
                </a:ext>
              </a:extLst>
            </p:cNvPr>
            <p:cNvSpPr/>
            <p:nvPr/>
          </p:nvSpPr>
          <p:spPr>
            <a:xfrm>
              <a:off x="3374065" y="2208030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Diagrama de flujo: conector 75">
              <a:extLst>
                <a:ext uri="{FF2B5EF4-FFF2-40B4-BE49-F238E27FC236}">
                  <a16:creationId xmlns:a16="http://schemas.microsoft.com/office/drawing/2014/main" id="{32768CB8-8004-43D8-8BF9-BF5DBEF34D5C}"/>
                </a:ext>
              </a:extLst>
            </p:cNvPr>
            <p:cNvSpPr/>
            <p:nvPr/>
          </p:nvSpPr>
          <p:spPr>
            <a:xfrm>
              <a:off x="313666" y="569602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Diagrama de flujo: conector 76">
              <a:extLst>
                <a:ext uri="{FF2B5EF4-FFF2-40B4-BE49-F238E27FC236}">
                  <a16:creationId xmlns:a16="http://schemas.microsoft.com/office/drawing/2014/main" id="{6D76DCAC-F1E9-4D08-BC64-150714B075F9}"/>
                </a:ext>
              </a:extLst>
            </p:cNvPr>
            <p:cNvSpPr/>
            <p:nvPr/>
          </p:nvSpPr>
          <p:spPr>
            <a:xfrm>
              <a:off x="313665" y="2240667"/>
              <a:ext cx="97459" cy="102779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58FF2EB8-4B87-4DE8-8F9C-59C2FE6CB236}"/>
                </a:ext>
              </a:extLst>
            </p:cNvPr>
            <p:cNvSpPr txBox="1"/>
            <p:nvPr/>
          </p:nvSpPr>
          <p:spPr>
            <a:xfrm>
              <a:off x="1020787" y="1114052"/>
              <a:ext cx="1365395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XV AÑOS</a:t>
              </a: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0B7720A2-2283-45F4-8D4B-375C2A40C8C5}"/>
                </a:ext>
              </a:extLst>
            </p:cNvPr>
            <p:cNvSpPr txBox="1"/>
            <p:nvPr/>
          </p:nvSpPr>
          <p:spPr>
            <a:xfrm>
              <a:off x="560482" y="728794"/>
              <a:ext cx="22860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087" b="1">
                  <a:ln w="12700" cmpd="sng">
                    <a:noFill/>
                    <a:prstDash val="solid"/>
                  </a:ln>
                  <a:gradFill flip="none" rotWithShape="1">
                    <a:gsLst>
                      <a:gs pos="0">
                        <a:srgbClr val="BB8A47"/>
                      </a:gs>
                      <a:gs pos="39000">
                        <a:srgbClr val="E1B35D"/>
                      </a:gs>
                      <a:gs pos="71000">
                        <a:schemeClr val="bg2">
                          <a:lumMod val="90000"/>
                        </a:schemeClr>
                      </a:gs>
                      <a:gs pos="94000">
                        <a:schemeClr val="bg1"/>
                      </a:gs>
                    </a:gsLst>
                    <a:lin ang="16200000" scaled="1"/>
                    <a:tileRect/>
                  </a:gradFill>
                  <a:latin typeface="Gabriola" panose="04040605051002020D02" pitchFamily="82" charset="0"/>
                  <a:ea typeface="MS Mincho" panose="02020609040205080304" pitchFamily="49" charset="-128"/>
                  <a:cs typeface="Arial" panose="020B0604020202020204" pitchFamily="34" charset="0"/>
                </a:defRPr>
              </a:lvl1pPr>
            </a:lstStyle>
            <a:p>
              <a:r>
                <a:rPr lang="es-MX" sz="2800" dirty="0">
                  <a:solidFill>
                    <a:srgbClr val="EC7DAB"/>
                  </a:solidFill>
                  <a:latin typeface="Modern Love" panose="04090805081005020601" pitchFamily="82" charset="0"/>
                </a:rPr>
                <a:t>Matilda</a:t>
              </a: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1C543AAF-E1A1-477A-A0E4-2555CE1077CF}"/>
                </a:ext>
              </a:extLst>
            </p:cNvPr>
            <p:cNvSpPr txBox="1"/>
            <p:nvPr/>
          </p:nvSpPr>
          <p:spPr>
            <a:xfrm>
              <a:off x="956191" y="1585568"/>
              <a:ext cx="1486579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 Persona</a:t>
              </a:r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E9C2DEC9-F986-43B3-AAF2-54FAE48E24C0}"/>
                </a:ext>
              </a:extLst>
            </p:cNvPr>
            <p:cNvSpPr txBox="1"/>
            <p:nvPr/>
          </p:nvSpPr>
          <p:spPr>
            <a:xfrm rot="5400000">
              <a:off x="14517" y="1290211"/>
              <a:ext cx="1099666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ln w="12700" cmpd="sng">
                    <a:noFill/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ea typeface="MS Mincho" panose="02020609040205080304" pitchFamily="49" charset="-128"/>
                  <a:cs typeface="Arial" panose="020B0604020202020204" pitchFamily="34" charset="0"/>
                </a:rPr>
                <a:t>120920 - 01</a:t>
              </a:r>
            </a:p>
          </p:txBody>
        </p: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82272A4B-FA7E-4BB4-8569-F5F28AC2E52F}"/>
                </a:ext>
              </a:extLst>
            </p:cNvPr>
            <p:cNvCxnSpPr/>
            <p:nvPr/>
          </p:nvCxnSpPr>
          <p:spPr>
            <a:xfrm>
              <a:off x="427266" y="723014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D316950B-85AB-4EFB-8775-66C24D7D9DD1}"/>
                </a:ext>
              </a:extLst>
            </p:cNvPr>
            <p:cNvCxnSpPr/>
            <p:nvPr/>
          </p:nvCxnSpPr>
          <p:spPr>
            <a:xfrm>
              <a:off x="425305" y="2158410"/>
              <a:ext cx="2913321" cy="0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8170FFB8-4C75-423C-9C6E-0760D8E1A0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05" y="723015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6BDCD8A7-54ED-4267-977B-30AFAE9151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998" y="718963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E8353234-B506-4099-A285-70F074D017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7129" y="733649"/>
              <a:ext cx="1" cy="1435395"/>
            </a:xfrm>
            <a:prstGeom prst="lin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1884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81</Words>
  <Application>Microsoft Office PowerPoint</Application>
  <PresentationFormat>Personalizado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Gabriola</vt:lpstr>
      <vt:lpstr>Modern Love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32</cp:revision>
  <dcterms:created xsi:type="dcterms:W3CDTF">2020-05-26T17:42:12Z</dcterms:created>
  <dcterms:modified xsi:type="dcterms:W3CDTF">2020-05-26T23:33:07Z</dcterms:modified>
</cp:coreProperties>
</file>