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23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1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9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82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1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0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9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0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25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98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132-4507-4389-93C6-29979DA12936}" type="datetimeFigureOut">
              <a:rPr lang="es-ES" smtClean="0"/>
              <a:t>30/03/2021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76256" y="26064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dirty="0" smtClean="0">
                <a:latin typeface="Arial" pitchFamily="34" charset="0"/>
                <a:cs typeface="Arial" pitchFamily="34" charset="0"/>
              </a:rPr>
              <a:t>Ficha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de libro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N° 1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95636" y="1844824"/>
            <a:ext cx="6552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APELLIDO, N. [Autor del libro]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u="sng" dirty="0" smtClean="0">
                <a:latin typeface="Arial" pitchFamily="34" charset="0"/>
                <a:cs typeface="Arial" pitchFamily="34" charset="0"/>
              </a:rPr>
              <a:t>Título de la obra </a:t>
            </a:r>
            <a:endParaRPr lang="es-ES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Ciudad, País. [lugar de edición]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Año (N° de edición).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Nombre de la editorial.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pp. 00</a:t>
            </a: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ISBN 000000000000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28529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392" y="5538718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Notas: Escriba su texto aquí.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3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76256" y="26064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dirty="0" smtClean="0">
                <a:latin typeface="Arial" pitchFamily="34" charset="0"/>
                <a:cs typeface="Arial" pitchFamily="34" charset="0"/>
              </a:rPr>
              <a:t>Ficha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de libro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N°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2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95636" y="1844824"/>
            <a:ext cx="6552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APELLIDO, N. [Autor del libro]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u="sng" dirty="0" smtClean="0">
                <a:latin typeface="Arial" pitchFamily="34" charset="0"/>
                <a:cs typeface="Arial" pitchFamily="34" charset="0"/>
              </a:rPr>
              <a:t>Título de la obra </a:t>
            </a:r>
            <a:endParaRPr lang="es-ES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Ciudad, País. [lugar de edición]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Año (N° de edición).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Nombre de la editorial.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pp. 00</a:t>
            </a: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ISBN 000000000000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529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392" y="5538718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Notas: Escriba su texto aquí.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23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76256" y="26064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dirty="0" smtClean="0">
                <a:latin typeface="Arial" pitchFamily="34" charset="0"/>
                <a:cs typeface="Arial" pitchFamily="34" charset="0"/>
              </a:rPr>
              <a:t>Ficha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de libro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N°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3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95636" y="1844824"/>
            <a:ext cx="6552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APELLIDO, N. [Autor del libro]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u="sng" dirty="0" smtClean="0">
                <a:latin typeface="Arial" pitchFamily="34" charset="0"/>
                <a:cs typeface="Arial" pitchFamily="34" charset="0"/>
              </a:rPr>
              <a:t>Título de la obra </a:t>
            </a:r>
            <a:endParaRPr lang="es-ES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Ciudad, País. [lugar de edición]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Año (N° de edición).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Nombre de la editorial.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pp. 00</a:t>
            </a: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ISBN 000000000000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8529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392" y="5538718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Notas: Escriba su texto aquí.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105</Words>
  <Application>Microsoft Office PowerPoint</Application>
  <PresentationFormat>Presentación en pantalla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13</cp:revision>
  <dcterms:created xsi:type="dcterms:W3CDTF">2020-12-04T02:57:40Z</dcterms:created>
  <dcterms:modified xsi:type="dcterms:W3CDTF">2021-03-30T16:00:38Z</dcterms:modified>
</cp:coreProperties>
</file>