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4321175" cy="2520950"/>
  <p:notesSz cx="6858000" cy="9144000"/>
  <p:defaultTextStyle>
    <a:defPPr>
      <a:defRPr lang="es-ES"/>
    </a:defPPr>
    <a:lvl1pPr marL="0" algn="l" defTabSz="39090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195453" algn="l" defTabSz="39090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390906" algn="l" defTabSz="39090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586359" algn="l" defTabSz="39090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781812" algn="l" defTabSz="39090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977265" algn="l" defTabSz="39090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172718" algn="l" defTabSz="39090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368171" algn="l" defTabSz="39090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1563624" algn="l" defTabSz="39090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004" y="-618"/>
      </p:cViewPr>
      <p:guideLst>
        <p:guide orient="horz" pos="794"/>
        <p:guide pos="13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4088" y="783129"/>
            <a:ext cx="3672999" cy="54037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8176" y="1428538"/>
            <a:ext cx="3024823" cy="64424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6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23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132852" y="100955"/>
            <a:ext cx="972264" cy="21509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16059" y="100955"/>
            <a:ext cx="2844774" cy="21509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916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19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1343" y="1619944"/>
            <a:ext cx="3672999" cy="500689"/>
          </a:xfrm>
        </p:spPr>
        <p:txBody>
          <a:bodyPr anchor="t"/>
          <a:lstStyle>
            <a:lvl1pPr algn="l">
              <a:defRPr sz="17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1343" y="1068486"/>
            <a:ext cx="3672999" cy="551458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19545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9090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586359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78181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97726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172718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36817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563624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982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16059" y="588222"/>
            <a:ext cx="1908519" cy="166371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196597" y="588222"/>
            <a:ext cx="1908519" cy="166371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12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16059" y="564296"/>
            <a:ext cx="1909269" cy="235172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95453" indent="0">
              <a:buNone/>
              <a:defRPr sz="900" b="1"/>
            </a:lvl2pPr>
            <a:lvl3pPr marL="390906" indent="0">
              <a:buNone/>
              <a:defRPr sz="800" b="1"/>
            </a:lvl3pPr>
            <a:lvl4pPr marL="586359" indent="0">
              <a:buNone/>
              <a:defRPr sz="700" b="1"/>
            </a:lvl4pPr>
            <a:lvl5pPr marL="781812" indent="0">
              <a:buNone/>
              <a:defRPr sz="700" b="1"/>
            </a:lvl5pPr>
            <a:lvl6pPr marL="977265" indent="0">
              <a:buNone/>
              <a:defRPr sz="700" b="1"/>
            </a:lvl6pPr>
            <a:lvl7pPr marL="1172718" indent="0">
              <a:buNone/>
              <a:defRPr sz="700" b="1"/>
            </a:lvl7pPr>
            <a:lvl8pPr marL="1368171" indent="0">
              <a:buNone/>
              <a:defRPr sz="700" b="1"/>
            </a:lvl8pPr>
            <a:lvl9pPr marL="1563624" indent="0">
              <a:buNone/>
              <a:defRPr sz="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16059" y="799468"/>
            <a:ext cx="1909269" cy="1452464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195097" y="564296"/>
            <a:ext cx="1910019" cy="235172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95453" indent="0">
              <a:buNone/>
              <a:defRPr sz="900" b="1"/>
            </a:lvl2pPr>
            <a:lvl3pPr marL="390906" indent="0">
              <a:buNone/>
              <a:defRPr sz="800" b="1"/>
            </a:lvl3pPr>
            <a:lvl4pPr marL="586359" indent="0">
              <a:buNone/>
              <a:defRPr sz="700" b="1"/>
            </a:lvl4pPr>
            <a:lvl5pPr marL="781812" indent="0">
              <a:buNone/>
              <a:defRPr sz="700" b="1"/>
            </a:lvl5pPr>
            <a:lvl6pPr marL="977265" indent="0">
              <a:buNone/>
              <a:defRPr sz="700" b="1"/>
            </a:lvl6pPr>
            <a:lvl7pPr marL="1172718" indent="0">
              <a:buNone/>
              <a:defRPr sz="700" b="1"/>
            </a:lvl7pPr>
            <a:lvl8pPr marL="1368171" indent="0">
              <a:buNone/>
              <a:defRPr sz="700" b="1"/>
            </a:lvl8pPr>
            <a:lvl9pPr marL="1563624" indent="0">
              <a:buNone/>
              <a:defRPr sz="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195097" y="799468"/>
            <a:ext cx="1910019" cy="1452464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308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194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001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6059" y="100371"/>
            <a:ext cx="1421637" cy="427161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89459" y="100371"/>
            <a:ext cx="2415657" cy="2151561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6059" y="527532"/>
            <a:ext cx="1421637" cy="1724400"/>
          </a:xfrm>
        </p:spPr>
        <p:txBody>
          <a:bodyPr/>
          <a:lstStyle>
            <a:lvl1pPr marL="0" indent="0">
              <a:buNone/>
              <a:defRPr sz="600"/>
            </a:lvl1pPr>
            <a:lvl2pPr marL="195453" indent="0">
              <a:buNone/>
              <a:defRPr sz="500"/>
            </a:lvl2pPr>
            <a:lvl3pPr marL="390906" indent="0">
              <a:buNone/>
              <a:defRPr sz="400"/>
            </a:lvl3pPr>
            <a:lvl4pPr marL="586359" indent="0">
              <a:buNone/>
              <a:defRPr sz="400"/>
            </a:lvl4pPr>
            <a:lvl5pPr marL="781812" indent="0">
              <a:buNone/>
              <a:defRPr sz="400"/>
            </a:lvl5pPr>
            <a:lvl6pPr marL="977265" indent="0">
              <a:buNone/>
              <a:defRPr sz="400"/>
            </a:lvl6pPr>
            <a:lvl7pPr marL="1172718" indent="0">
              <a:buNone/>
              <a:defRPr sz="400"/>
            </a:lvl7pPr>
            <a:lvl8pPr marL="1368171" indent="0">
              <a:buNone/>
              <a:defRPr sz="400"/>
            </a:lvl8pPr>
            <a:lvl9pPr marL="1563624" indent="0">
              <a:buNone/>
              <a:defRPr sz="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525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6981" y="1764665"/>
            <a:ext cx="2592705" cy="208329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46981" y="225252"/>
            <a:ext cx="2592705" cy="1512570"/>
          </a:xfrm>
        </p:spPr>
        <p:txBody>
          <a:bodyPr/>
          <a:lstStyle>
            <a:lvl1pPr marL="0" indent="0">
              <a:buNone/>
              <a:defRPr sz="1400"/>
            </a:lvl1pPr>
            <a:lvl2pPr marL="195453" indent="0">
              <a:buNone/>
              <a:defRPr sz="1200"/>
            </a:lvl2pPr>
            <a:lvl3pPr marL="390906" indent="0">
              <a:buNone/>
              <a:defRPr sz="1000"/>
            </a:lvl3pPr>
            <a:lvl4pPr marL="586359" indent="0">
              <a:buNone/>
              <a:defRPr sz="900"/>
            </a:lvl4pPr>
            <a:lvl5pPr marL="781812" indent="0">
              <a:buNone/>
              <a:defRPr sz="900"/>
            </a:lvl5pPr>
            <a:lvl6pPr marL="977265" indent="0">
              <a:buNone/>
              <a:defRPr sz="900"/>
            </a:lvl6pPr>
            <a:lvl7pPr marL="1172718" indent="0">
              <a:buNone/>
              <a:defRPr sz="900"/>
            </a:lvl7pPr>
            <a:lvl8pPr marL="1368171" indent="0">
              <a:buNone/>
              <a:defRPr sz="900"/>
            </a:lvl8pPr>
            <a:lvl9pPr marL="1563624" indent="0">
              <a:buNone/>
              <a:defRPr sz="9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46981" y="1972994"/>
            <a:ext cx="2592705" cy="295861"/>
          </a:xfrm>
        </p:spPr>
        <p:txBody>
          <a:bodyPr/>
          <a:lstStyle>
            <a:lvl1pPr marL="0" indent="0">
              <a:buNone/>
              <a:defRPr sz="600"/>
            </a:lvl1pPr>
            <a:lvl2pPr marL="195453" indent="0">
              <a:buNone/>
              <a:defRPr sz="500"/>
            </a:lvl2pPr>
            <a:lvl3pPr marL="390906" indent="0">
              <a:buNone/>
              <a:defRPr sz="400"/>
            </a:lvl3pPr>
            <a:lvl4pPr marL="586359" indent="0">
              <a:buNone/>
              <a:defRPr sz="400"/>
            </a:lvl4pPr>
            <a:lvl5pPr marL="781812" indent="0">
              <a:buNone/>
              <a:defRPr sz="400"/>
            </a:lvl5pPr>
            <a:lvl6pPr marL="977265" indent="0">
              <a:buNone/>
              <a:defRPr sz="400"/>
            </a:lvl6pPr>
            <a:lvl7pPr marL="1172718" indent="0">
              <a:buNone/>
              <a:defRPr sz="400"/>
            </a:lvl7pPr>
            <a:lvl8pPr marL="1368171" indent="0">
              <a:buNone/>
              <a:defRPr sz="400"/>
            </a:lvl8pPr>
            <a:lvl9pPr marL="1563624" indent="0">
              <a:buNone/>
              <a:defRPr sz="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132-4507-4389-93C6-29979DA12936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98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16059" y="100955"/>
            <a:ext cx="3889058" cy="420158"/>
          </a:xfrm>
          <a:prstGeom prst="rect">
            <a:avLst/>
          </a:prstGeom>
        </p:spPr>
        <p:txBody>
          <a:bodyPr vert="horz" lIns="39091" tIns="19545" rIns="39091" bIns="19545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16059" y="588222"/>
            <a:ext cx="3889058" cy="1663710"/>
          </a:xfrm>
          <a:prstGeom prst="rect">
            <a:avLst/>
          </a:prstGeom>
        </p:spPr>
        <p:txBody>
          <a:bodyPr vert="horz" lIns="39091" tIns="19545" rIns="39091" bIns="19545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16059" y="2336547"/>
            <a:ext cx="1008274" cy="134217"/>
          </a:xfrm>
          <a:prstGeom prst="rect">
            <a:avLst/>
          </a:prstGeom>
        </p:spPr>
        <p:txBody>
          <a:bodyPr vert="horz" lIns="39091" tIns="19545" rIns="39091" bIns="19545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C4132-4507-4389-93C6-29979DA12936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476402" y="2336547"/>
            <a:ext cx="1368372" cy="134217"/>
          </a:xfrm>
          <a:prstGeom prst="rect">
            <a:avLst/>
          </a:prstGeom>
        </p:spPr>
        <p:txBody>
          <a:bodyPr vert="horz" lIns="39091" tIns="19545" rIns="39091" bIns="19545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096842" y="2336547"/>
            <a:ext cx="1008274" cy="134217"/>
          </a:xfrm>
          <a:prstGeom prst="rect">
            <a:avLst/>
          </a:prstGeom>
        </p:spPr>
        <p:txBody>
          <a:bodyPr vert="horz" lIns="39091" tIns="19545" rIns="39091" bIns="19545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17282-14BA-4997-99A8-6E842B03A9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630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906" rtl="0" eaLnBrk="1" latinLnBrk="0" hangingPunct="1">
        <a:spcBef>
          <a:spcPct val="0"/>
        </a:spcBef>
        <a:buNone/>
        <a:defRPr sz="1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590" indent="-146590" algn="l" defTabSz="390906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17611" indent="-122158" algn="l" defTabSz="390906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3" indent="-97727" algn="l" defTabSz="390906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86" indent="-97727" algn="l" defTabSz="390906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79539" indent="-97727" algn="l" defTabSz="390906" rtl="0" eaLnBrk="1" latinLnBrk="0" hangingPunct="1">
        <a:spcBef>
          <a:spcPct val="20000"/>
        </a:spcBef>
        <a:buFont typeface="Arial" pitchFamily="34" charset="0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2" indent="-97727" algn="l" defTabSz="390906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5" indent="-97727" algn="l" defTabSz="390906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8" indent="-97727" algn="l" defTabSz="390906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1" indent="-97727" algn="l" defTabSz="390906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39090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" algn="l" defTabSz="39090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" algn="l" defTabSz="39090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" algn="l" defTabSz="39090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" algn="l" defTabSz="39090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" algn="l" defTabSz="39090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" algn="l" defTabSz="39090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" algn="l" defTabSz="39090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" algn="l" defTabSz="39090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4832" y="69343"/>
            <a:ext cx="4151511" cy="23822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91" tIns="19545" rIns="39091" bIns="19545" rtlCol="0" anchor="ctr"/>
          <a:lstStyle/>
          <a:p>
            <a:pPr algn="ctr"/>
            <a:endParaRPr lang="es-ES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582096" y="187540"/>
            <a:ext cx="1156979" cy="162582"/>
          </a:xfrm>
          <a:prstGeom prst="rect">
            <a:avLst/>
          </a:prstGeom>
          <a:noFill/>
        </p:spPr>
        <p:txBody>
          <a:bodyPr wrap="square" lIns="39091" tIns="19545" rIns="39091" bIns="19545" rtlCol="0">
            <a:spAutoFit/>
          </a:bodyPr>
          <a:lstStyle/>
          <a:p>
            <a:pPr algn="ctr"/>
            <a:r>
              <a:rPr lang="es-VE" b="1" dirty="0" smtClean="0">
                <a:latin typeface="Arial" pitchFamily="34" charset="0"/>
                <a:cs typeface="Arial" pitchFamily="34" charset="0"/>
              </a:rPr>
              <a:t>Ficha de biblioteca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8379" y="553688"/>
            <a:ext cx="3096619" cy="655025"/>
          </a:xfrm>
          <a:prstGeom prst="rect">
            <a:avLst/>
          </a:prstGeom>
          <a:noFill/>
        </p:spPr>
        <p:txBody>
          <a:bodyPr wrap="square" lIns="39091" tIns="19545" rIns="39091" bIns="19545" rtlCol="0">
            <a:spAutoFit/>
          </a:bodyPr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APELLIDO, Nombre. (Año). Título del libro o monografía. Nombre de la editorial. Ciudad, país. pp. 00</a:t>
            </a:r>
          </a:p>
          <a:p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Nombre </a:t>
            </a:r>
            <a:r>
              <a:rPr lang="es-ES" dirty="0">
                <a:latin typeface="Arial" pitchFamily="34" charset="0"/>
                <a:cs typeface="Arial" pitchFamily="34" charset="0"/>
              </a:rPr>
              <a:t>de la biblioteca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Dirección física o virtual de la biblioteca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88379" y="1476499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	Si </a:t>
            </a:r>
            <a:r>
              <a:rPr lang="es-ES" dirty="0">
                <a:latin typeface="Arial" pitchFamily="34" charset="0"/>
                <a:cs typeface="Arial" pitchFamily="34" charset="0"/>
              </a:rPr>
              <a:t>lo crees conveniente, puedes incluir un resumen o un pequeño comentario sobre el contenido de la obra.</a:t>
            </a:r>
            <a:endParaRPr lang="es-V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132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4832" y="69343"/>
            <a:ext cx="4151511" cy="23822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91" tIns="19545" rIns="39091" bIns="19545" rtlCol="0" anchor="ctr"/>
          <a:lstStyle/>
          <a:p>
            <a:pPr algn="ctr"/>
            <a:endParaRPr lang="es-ES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82096" y="187540"/>
            <a:ext cx="1156979" cy="162582"/>
          </a:xfrm>
          <a:prstGeom prst="rect">
            <a:avLst/>
          </a:prstGeom>
          <a:noFill/>
        </p:spPr>
        <p:txBody>
          <a:bodyPr wrap="square" lIns="39091" tIns="19545" rIns="39091" bIns="19545" rtlCol="0">
            <a:spAutoFit/>
          </a:bodyPr>
          <a:lstStyle/>
          <a:p>
            <a:pPr algn="ctr"/>
            <a:r>
              <a:rPr lang="es-VE" b="1" dirty="0" smtClean="0">
                <a:latin typeface="Arial" pitchFamily="34" charset="0"/>
                <a:cs typeface="Arial" pitchFamily="34" charset="0"/>
              </a:rPr>
              <a:t>Ficha de videoteca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8379" y="553688"/>
            <a:ext cx="3096619" cy="655025"/>
          </a:xfrm>
          <a:prstGeom prst="rect">
            <a:avLst/>
          </a:prstGeom>
          <a:noFill/>
        </p:spPr>
        <p:txBody>
          <a:bodyPr wrap="square" lIns="39091" tIns="19545" rIns="39091" bIns="19545" rtlCol="0">
            <a:spAutoFit/>
          </a:bodyPr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APELLIDO, Nombre. (Año). Título del vídeo o audio. Nombre de la productora. Ciudad, país. 00:00 [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duración]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Nombre </a:t>
            </a:r>
            <a:r>
              <a:rPr lang="es-ES" dirty="0">
                <a:latin typeface="Arial" pitchFamily="34" charset="0"/>
                <a:cs typeface="Arial" pitchFamily="34" charset="0"/>
              </a:rPr>
              <a:t>de la videoteca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Dirección física o virtual de la videoteca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88379" y="1476499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	Si </a:t>
            </a:r>
            <a:r>
              <a:rPr lang="es-ES" dirty="0">
                <a:latin typeface="Arial" pitchFamily="34" charset="0"/>
                <a:cs typeface="Arial" pitchFamily="34" charset="0"/>
              </a:rPr>
              <a:t>lo crees conveniente, puedes incluir un resumen o un pequeño comentario sobre el contenido de la obra.</a:t>
            </a:r>
            <a:endParaRPr lang="es-V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1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4832" y="69343"/>
            <a:ext cx="4151511" cy="23822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91" tIns="19545" rIns="39091" bIns="19545" rtlCol="0" anchor="ctr"/>
          <a:lstStyle/>
          <a:p>
            <a:pPr algn="ctr"/>
            <a:endParaRPr lang="es-ES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82096" y="187540"/>
            <a:ext cx="1156979" cy="162582"/>
          </a:xfrm>
          <a:prstGeom prst="rect">
            <a:avLst/>
          </a:prstGeom>
          <a:noFill/>
        </p:spPr>
        <p:txBody>
          <a:bodyPr wrap="square" lIns="39091" tIns="19545" rIns="39091" bIns="19545" rtlCol="0">
            <a:spAutoFit/>
          </a:bodyPr>
          <a:lstStyle/>
          <a:p>
            <a:pPr algn="ctr"/>
            <a:r>
              <a:rPr lang="es-VE" b="1" dirty="0" smtClean="0">
                <a:latin typeface="Arial" pitchFamily="34" charset="0"/>
                <a:cs typeface="Arial" pitchFamily="34" charset="0"/>
              </a:rPr>
              <a:t>Ficha de hemeroteca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8379" y="553688"/>
            <a:ext cx="3096619" cy="655025"/>
          </a:xfrm>
          <a:prstGeom prst="rect">
            <a:avLst/>
          </a:prstGeom>
          <a:noFill/>
        </p:spPr>
        <p:txBody>
          <a:bodyPr wrap="square" lIns="39091" tIns="19545" rIns="39091" bIns="19545" rtlCol="0">
            <a:spAutoFit/>
          </a:bodyPr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APELLIDO, Nombre. Título del artículo. En: Nombre de la revista o periódico. Fecha de publicación. Vol. (Tomo). pp.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00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Nombre </a:t>
            </a:r>
            <a:r>
              <a:rPr lang="es-ES" dirty="0">
                <a:latin typeface="Arial" pitchFamily="34" charset="0"/>
                <a:cs typeface="Arial" pitchFamily="34" charset="0"/>
              </a:rPr>
              <a:t>de la hemeroteca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Dirección física o virtual de la hemeroteca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88379" y="1476499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	Si </a:t>
            </a:r>
            <a:r>
              <a:rPr lang="es-ES" dirty="0">
                <a:latin typeface="Arial" pitchFamily="34" charset="0"/>
                <a:cs typeface="Arial" pitchFamily="34" charset="0"/>
              </a:rPr>
              <a:t>lo crees conveniente, puedes incluir un resumen o un pequeño comentario sobre el contenido de la obra.</a:t>
            </a:r>
            <a:endParaRPr lang="es-V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34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4832" y="69343"/>
            <a:ext cx="4151511" cy="23822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91" tIns="19545" rIns="39091" bIns="19545" rtlCol="0" anchor="ctr"/>
          <a:lstStyle/>
          <a:p>
            <a:pPr algn="ctr"/>
            <a:endParaRPr lang="es-ES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82096" y="187540"/>
            <a:ext cx="1156979" cy="162582"/>
          </a:xfrm>
          <a:prstGeom prst="rect">
            <a:avLst/>
          </a:prstGeom>
          <a:noFill/>
        </p:spPr>
        <p:txBody>
          <a:bodyPr wrap="square" lIns="39091" tIns="19545" rIns="39091" bIns="19545" rtlCol="0">
            <a:spAutoFit/>
          </a:bodyPr>
          <a:lstStyle/>
          <a:p>
            <a:pPr algn="ctr"/>
            <a:r>
              <a:rPr lang="es-VE" b="1" dirty="0" smtClean="0">
                <a:latin typeface="Arial" pitchFamily="34" charset="0"/>
                <a:cs typeface="Arial" pitchFamily="34" charset="0"/>
              </a:rPr>
              <a:t>Ficha de pinacoteca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8379" y="553688"/>
            <a:ext cx="3096619" cy="655025"/>
          </a:xfrm>
          <a:prstGeom prst="rect">
            <a:avLst/>
          </a:prstGeom>
          <a:noFill/>
        </p:spPr>
        <p:txBody>
          <a:bodyPr wrap="square" lIns="39091" tIns="19545" rIns="39091" bIns="19545" rtlCol="0">
            <a:spAutoFit/>
          </a:bodyPr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APELLIDO, Nombre. (Año). Título de la obra. Ubicación actual: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Estilo: Dimensiones: Técnicas y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materiales: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Nombre </a:t>
            </a:r>
            <a:r>
              <a:rPr lang="es-ES" dirty="0">
                <a:latin typeface="Arial" pitchFamily="34" charset="0"/>
                <a:cs typeface="Arial" pitchFamily="34" charset="0"/>
              </a:rPr>
              <a:t>de la pinacoteca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Dirección física o virtual de la pinacoteca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88379" y="1476499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	Si </a:t>
            </a:r>
            <a:r>
              <a:rPr lang="es-ES" dirty="0">
                <a:latin typeface="Arial" pitchFamily="34" charset="0"/>
                <a:cs typeface="Arial" pitchFamily="34" charset="0"/>
              </a:rPr>
              <a:t>lo crees conveniente, puedes incluir un resumen o un pequeño comentario sobre el contenido de la obra.</a:t>
            </a:r>
            <a:endParaRPr lang="es-V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9793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159</Words>
  <Application>Microsoft Office PowerPoint</Application>
  <PresentationFormat>Personalizado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39</cp:revision>
  <dcterms:created xsi:type="dcterms:W3CDTF">2020-12-04T02:57:40Z</dcterms:created>
  <dcterms:modified xsi:type="dcterms:W3CDTF">2021-06-25T15:53:05Z</dcterms:modified>
</cp:coreProperties>
</file>