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5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8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8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7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6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1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2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3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0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BIENVENIDO A </a:t>
            </a:r>
            <a:br>
              <a:rPr lang="es-ES" dirty="0" smtClean="0"/>
            </a:br>
            <a:r>
              <a:rPr lang="es-ES" dirty="0" smtClean="0"/>
              <a:t>[NOMBRE DE LA EMPRESA]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[ESLOGAN DE LA EMPRESA]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463040" y="0"/>
            <a:ext cx="9448800" cy="1825096"/>
          </a:xfrm>
        </p:spPr>
        <p:txBody>
          <a:bodyPr>
            <a:normAutofit/>
          </a:bodyPr>
          <a:lstStyle/>
          <a:p>
            <a:pPr algn="ctr"/>
            <a:r>
              <a:rPr lang="es-ES" sz="4400" dirty="0" smtClean="0"/>
              <a:t>Programa de inducción</a:t>
            </a: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20240" y="2234475"/>
            <a:ext cx="8347166" cy="2846975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ESCRIBE AQUÍ UNA INTRODUCCIÓN AL PROGRAMA DE INDUCCIÓN, RESALTANDO SUS BENEFICIOS PARA EL NUEVO EMPLEADO Y LO QUE SE ESPERA CONSEGUIR AL CULMINARLO.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752749" y="103013"/>
            <a:ext cx="8679915" cy="1748729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/>
              <a:t>Programa SEMANAL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59237" y="2900426"/>
            <a:ext cx="8673427" cy="1322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 smtClean="0"/>
              <a:t>ESCRIBE AQUÍ LA INTRODUCCIÓN AL CRONOGRAMA DE TU PROGRAMA DE INDUCCIÓN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0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0" y="457200"/>
            <a:ext cx="7027863" cy="73025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dirty="0" smtClean="0"/>
              <a:t>Programa SEMANAL</a:t>
            </a:r>
            <a:endParaRPr lang="en-US" sz="36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327212"/>
              </p:ext>
            </p:extLst>
          </p:nvPr>
        </p:nvGraphicFramePr>
        <p:xfrm>
          <a:off x="698862" y="1567544"/>
          <a:ext cx="10593978" cy="4180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1326">
                  <a:extLst>
                    <a:ext uri="{9D8B030D-6E8A-4147-A177-3AD203B41FA5}">
                      <a16:colId xmlns:a16="http://schemas.microsoft.com/office/drawing/2014/main" val="1653001307"/>
                    </a:ext>
                  </a:extLst>
                </a:gridCol>
                <a:gridCol w="3531326">
                  <a:extLst>
                    <a:ext uri="{9D8B030D-6E8A-4147-A177-3AD203B41FA5}">
                      <a16:colId xmlns:a16="http://schemas.microsoft.com/office/drawing/2014/main" val="1756867642"/>
                    </a:ext>
                  </a:extLst>
                </a:gridCol>
                <a:gridCol w="3531326">
                  <a:extLst>
                    <a:ext uri="{9D8B030D-6E8A-4147-A177-3AD203B41FA5}">
                      <a16:colId xmlns:a16="http://schemas.microsoft.com/office/drawing/2014/main" val="2831806177"/>
                    </a:ext>
                  </a:extLst>
                </a:gridCol>
              </a:tblGrid>
              <a:tr h="53890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DÍA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ACTIVIDAD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OBJETIVO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846834"/>
                  </a:ext>
                </a:extLst>
              </a:tr>
              <a:tr h="670283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ESCRIBR</a:t>
                      </a:r>
                      <a:r>
                        <a:rPr lang="es-ES" sz="1200" baseline="0" dirty="0" smtClean="0"/>
                        <a:t> AQUÍ EL DÍA EN NÚMERO O LA FECHA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/>
                        <a:t>DESCRIBE</a:t>
                      </a:r>
                      <a:r>
                        <a:rPr lang="es-ES" sz="1200" baseline="0" dirty="0" smtClean="0"/>
                        <a:t> AQUÍ LA ACTIVIDAD.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/>
                        <a:t>DESCRIBE</a:t>
                      </a:r>
                      <a:r>
                        <a:rPr lang="es-ES" sz="1200" baseline="0" dirty="0" smtClean="0"/>
                        <a:t> AQUÍ LA ACTIVIDAD.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/>
                        <a:t>DESCRIBE</a:t>
                      </a:r>
                      <a:r>
                        <a:rPr lang="es-ES" sz="1200" baseline="0" dirty="0" smtClean="0"/>
                        <a:t> AQUÍ LA ACTIVIDAD.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EXPLICA</a:t>
                      </a:r>
                      <a:r>
                        <a:rPr lang="es-ES" sz="1200" baseline="0" dirty="0" smtClean="0"/>
                        <a:t> AQUÍ EL OBJETIVO DE LAS ACTIVIDADES.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976636"/>
                  </a:ext>
                </a:extLst>
              </a:tr>
              <a:tr h="819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/>
                        <a:t>ESCRIBR</a:t>
                      </a:r>
                      <a:r>
                        <a:rPr lang="es-ES" sz="1200" baseline="0" dirty="0" smtClean="0"/>
                        <a:t> AQUÍ EL DÍA EN NÚMERO O LA FECHA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/>
                        <a:t>DESCRIBE</a:t>
                      </a:r>
                      <a:r>
                        <a:rPr lang="es-ES" sz="1200" baseline="0" dirty="0" smtClean="0"/>
                        <a:t> AQUÍ LA ACTIVIDAD.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/>
                        <a:t>DESCRIBE</a:t>
                      </a:r>
                      <a:r>
                        <a:rPr lang="es-ES" sz="1200" baseline="0" dirty="0" smtClean="0"/>
                        <a:t> AQUÍ LA ACTIVIDAD.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/>
                        <a:t>DESCRIBE</a:t>
                      </a:r>
                      <a:r>
                        <a:rPr lang="es-ES" sz="1200" baseline="0" dirty="0" smtClean="0"/>
                        <a:t> AQUÍ LA ACTIVIDAD.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EXPLICA</a:t>
                      </a:r>
                      <a:r>
                        <a:rPr lang="es-ES" sz="1200" baseline="0" dirty="0" smtClean="0"/>
                        <a:t> AQUÍ EL OBJETIVO DE LAS ACTIVIDADES.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473837"/>
                  </a:ext>
                </a:extLst>
              </a:tr>
              <a:tr h="8718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/>
                        <a:t>ESCRIBR</a:t>
                      </a:r>
                      <a:r>
                        <a:rPr lang="es-ES" sz="1200" baseline="0" dirty="0" smtClean="0"/>
                        <a:t> AQUÍ EL DÍA EN NÚMERO O LA FECHA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/>
                        <a:t>DESCRIBE</a:t>
                      </a:r>
                      <a:r>
                        <a:rPr lang="es-ES" sz="1200" baseline="0" dirty="0" smtClean="0"/>
                        <a:t> AQUÍ LA ACTIVIDAD.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/>
                        <a:t>DESCRIBE</a:t>
                      </a:r>
                      <a:r>
                        <a:rPr lang="es-ES" sz="1200" baseline="0" dirty="0" smtClean="0"/>
                        <a:t> AQUÍ LA ACTIVIDAD.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/>
                        <a:t>DESCRIBE</a:t>
                      </a:r>
                      <a:r>
                        <a:rPr lang="es-ES" sz="1200" baseline="0" dirty="0" smtClean="0"/>
                        <a:t> AQUÍ LA ACTIVIDAD.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EXPLICA</a:t>
                      </a:r>
                      <a:r>
                        <a:rPr lang="es-ES" sz="1200" baseline="0" dirty="0" smtClean="0"/>
                        <a:t> AQUÍ EL OBJETIVO DE LAS ACTIVIDADES.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888222"/>
                  </a:ext>
                </a:extLst>
              </a:tr>
              <a:tr h="5389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/>
                        <a:t>ESCRIBR</a:t>
                      </a:r>
                      <a:r>
                        <a:rPr lang="es-ES" sz="1200" baseline="0" dirty="0" smtClean="0"/>
                        <a:t> AQUÍ EL DÍA EN NÚMERO O LA FECHA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/>
                        <a:t>DESCRIBE</a:t>
                      </a:r>
                      <a:r>
                        <a:rPr lang="es-ES" sz="1200" baseline="0" dirty="0" smtClean="0"/>
                        <a:t> AQUÍ LA ACTIVIDAD.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/>
                        <a:t>DESCRIBE</a:t>
                      </a:r>
                      <a:r>
                        <a:rPr lang="es-ES" sz="1200" baseline="0" dirty="0" smtClean="0"/>
                        <a:t> AQUÍ LA ACTIVIDAD.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EXPLICA</a:t>
                      </a:r>
                      <a:r>
                        <a:rPr lang="es-ES" sz="1200" baseline="0" dirty="0" smtClean="0"/>
                        <a:t> AQUÍ EL OBJETIVO DE LAS ACTIVIDADES.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253603"/>
                  </a:ext>
                </a:extLst>
              </a:tr>
              <a:tr h="5389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/>
                        <a:t>ESCRIBR</a:t>
                      </a:r>
                      <a:r>
                        <a:rPr lang="es-ES" sz="1200" baseline="0" dirty="0" smtClean="0"/>
                        <a:t> AQUÍ EL DÍA EN NÚMERO O LA FECHA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/>
                        <a:t>DESCRIBE</a:t>
                      </a:r>
                      <a:r>
                        <a:rPr lang="es-ES" sz="1200" baseline="0" dirty="0" smtClean="0"/>
                        <a:t> AQUÍ LA ACTIVIDAD.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/>
                        <a:t>DESCRIBE</a:t>
                      </a:r>
                      <a:r>
                        <a:rPr lang="es-ES" sz="1200" baseline="0" dirty="0" smtClean="0"/>
                        <a:t> AQUÍ LA ACTIVIDAD.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EXPLICA</a:t>
                      </a:r>
                      <a:r>
                        <a:rPr lang="es-ES" sz="1200" baseline="0" dirty="0" smtClean="0"/>
                        <a:t> AQUÍ EL OBJETIVO DE LAS ACTIVIDADES.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65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254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¡Bienvenido!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964326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39</TotalTime>
  <Words>214</Words>
  <Application>Microsoft Office PowerPoint</Application>
  <PresentationFormat>Panorámica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 Light</vt:lpstr>
      <vt:lpstr>Rockwell</vt:lpstr>
      <vt:lpstr>Wingdings</vt:lpstr>
      <vt:lpstr>Atlas</vt:lpstr>
      <vt:lpstr>BIENVENIDO A  [NOMBRE DE LA EMPRESA]</vt:lpstr>
      <vt:lpstr>Programa de inducción</vt:lpstr>
      <vt:lpstr>Programa SEMANAL</vt:lpstr>
      <vt:lpstr>Programa SEMANAL</vt:lpstr>
      <vt:lpstr>¡Bienvenido!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 A  Creative World</dc:title>
  <dc:creator>Maria Laura</dc:creator>
  <cp:lastModifiedBy>Maria Laura</cp:lastModifiedBy>
  <cp:revision>5</cp:revision>
  <dcterms:created xsi:type="dcterms:W3CDTF">2022-05-24T19:20:19Z</dcterms:created>
  <dcterms:modified xsi:type="dcterms:W3CDTF">2022-05-24T20:01:23Z</dcterms:modified>
</cp:coreProperties>
</file>