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EB43-05B0-4646-906B-7247928B9B84}" type="datetimeFigureOut">
              <a:rPr lang="es-VE" smtClean="0"/>
              <a:t>01/08/2021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E397-C7A7-4F2D-83B6-D120DE49D12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3591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EB43-05B0-4646-906B-7247928B9B84}" type="datetimeFigureOut">
              <a:rPr lang="es-VE" smtClean="0"/>
              <a:t>01/08/2021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E397-C7A7-4F2D-83B6-D120DE49D12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2551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EB43-05B0-4646-906B-7247928B9B84}" type="datetimeFigureOut">
              <a:rPr lang="es-VE" smtClean="0"/>
              <a:t>01/08/2021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E397-C7A7-4F2D-83B6-D120DE49D12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6409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EB43-05B0-4646-906B-7247928B9B84}" type="datetimeFigureOut">
              <a:rPr lang="es-VE" smtClean="0"/>
              <a:t>01/08/2021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E397-C7A7-4F2D-83B6-D120DE49D12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0509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EB43-05B0-4646-906B-7247928B9B84}" type="datetimeFigureOut">
              <a:rPr lang="es-VE" smtClean="0"/>
              <a:t>01/08/2021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E397-C7A7-4F2D-83B6-D120DE49D12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6083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EB43-05B0-4646-906B-7247928B9B84}" type="datetimeFigureOut">
              <a:rPr lang="es-VE" smtClean="0"/>
              <a:t>01/08/2021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E397-C7A7-4F2D-83B6-D120DE49D12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4125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EB43-05B0-4646-906B-7247928B9B84}" type="datetimeFigureOut">
              <a:rPr lang="es-VE" smtClean="0"/>
              <a:t>01/08/2021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E397-C7A7-4F2D-83B6-D120DE49D12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3690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EB43-05B0-4646-906B-7247928B9B84}" type="datetimeFigureOut">
              <a:rPr lang="es-VE" smtClean="0"/>
              <a:t>01/08/2021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E397-C7A7-4F2D-83B6-D120DE49D12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1914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EB43-05B0-4646-906B-7247928B9B84}" type="datetimeFigureOut">
              <a:rPr lang="es-VE" smtClean="0"/>
              <a:t>01/08/2021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E397-C7A7-4F2D-83B6-D120DE49D12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7843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EB43-05B0-4646-906B-7247928B9B84}" type="datetimeFigureOut">
              <a:rPr lang="es-VE" smtClean="0"/>
              <a:t>01/08/2021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E397-C7A7-4F2D-83B6-D120DE49D12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8949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EB43-05B0-4646-906B-7247928B9B84}" type="datetimeFigureOut">
              <a:rPr lang="es-VE" smtClean="0"/>
              <a:t>01/08/2021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E397-C7A7-4F2D-83B6-D120DE49D12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6405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EB43-05B0-4646-906B-7247928B9B84}" type="datetimeFigureOut">
              <a:rPr lang="es-VE" smtClean="0"/>
              <a:t>01/08/2021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9E397-C7A7-4F2D-83B6-D120DE49D12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1491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588" y="2779960"/>
            <a:ext cx="1152128" cy="116955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VE" sz="1400" dirty="0" smtClean="0">
                <a:latin typeface="Arial Black" pitchFamily="34" charset="0"/>
              </a:rPr>
              <a:t>Los músculos del cuerpo humano</a:t>
            </a:r>
            <a:endParaRPr lang="es-VE" sz="1400" dirty="0">
              <a:latin typeface="Arial Black" pitchFamily="34" charset="0"/>
            </a:endParaRPr>
          </a:p>
        </p:txBody>
      </p:sp>
      <p:sp>
        <p:nvSpPr>
          <p:cNvPr id="2" name="1 Abrir llave"/>
          <p:cNvSpPr/>
          <p:nvPr/>
        </p:nvSpPr>
        <p:spPr>
          <a:xfrm>
            <a:off x="1127674" y="533699"/>
            <a:ext cx="288032" cy="5600800"/>
          </a:xfrm>
          <a:prstGeom prst="lef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5" name="4 CuadroTexto"/>
          <p:cNvSpPr txBox="1"/>
          <p:nvPr/>
        </p:nvSpPr>
        <p:spPr>
          <a:xfrm>
            <a:off x="1259632" y="801813"/>
            <a:ext cx="2376264" cy="160043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VE" sz="1400" dirty="0" smtClean="0">
                <a:latin typeface="Arial" pitchFamily="34" charset="0"/>
                <a:cs typeface="Arial" pitchFamily="34" charset="0"/>
              </a:rPr>
              <a:t>El tejido muscular está formado por unas células llamadas fibras musculares. Estas se acortan o se contraen según las órdenes de las células nerviosas.</a:t>
            </a:r>
            <a:endParaRPr lang="es-VE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609030" y="4948041"/>
            <a:ext cx="179181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VE" sz="1400" b="1" dirty="0" smtClean="0">
                <a:latin typeface="Arial" pitchFamily="34" charset="0"/>
                <a:cs typeface="Arial" pitchFamily="34" charset="0"/>
              </a:rPr>
              <a:t>Clases de músculos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1340422"/>
            <a:ext cx="1791816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VE" sz="1400" b="1" dirty="0" smtClean="0">
                <a:latin typeface="Arial" pitchFamily="34" charset="0"/>
                <a:cs typeface="Arial" pitchFamily="34" charset="0"/>
              </a:rPr>
              <a:t>Propiedades de los músculos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263957" y="4517154"/>
            <a:ext cx="2376264" cy="138499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VE" sz="1400" dirty="0" smtClean="0">
                <a:latin typeface="Arial" pitchFamily="34" charset="0"/>
                <a:cs typeface="Arial" pitchFamily="34" charset="0"/>
              </a:rPr>
              <a:t>El cuerpo humano cuenta con 640 músculos que constituyen la musculatura, más otros grupos de músculos que forman parte de ciertos órganos.</a:t>
            </a:r>
          </a:p>
        </p:txBody>
      </p:sp>
      <p:sp>
        <p:nvSpPr>
          <p:cNvPr id="9" name="8 Abrir llave"/>
          <p:cNvSpPr/>
          <p:nvPr/>
        </p:nvSpPr>
        <p:spPr>
          <a:xfrm>
            <a:off x="3628980" y="801813"/>
            <a:ext cx="288032" cy="1600438"/>
          </a:xfrm>
          <a:prstGeom prst="lef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10" name="9 Abrir llave"/>
          <p:cNvSpPr/>
          <p:nvPr/>
        </p:nvSpPr>
        <p:spPr>
          <a:xfrm>
            <a:off x="3635896" y="4409432"/>
            <a:ext cx="288032" cy="1600438"/>
          </a:xfrm>
          <a:prstGeom prst="lef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11" name="10 Abrir llave"/>
          <p:cNvSpPr/>
          <p:nvPr/>
        </p:nvSpPr>
        <p:spPr>
          <a:xfrm>
            <a:off x="5400846" y="424104"/>
            <a:ext cx="254250" cy="2355856"/>
          </a:xfrm>
          <a:prstGeom prst="lef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655096" y="478647"/>
            <a:ext cx="3185731" cy="224676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Excitabilidad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: Sensibilidad ante un estímulo nervioso.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Elasticidad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: Capacidad de aumentar su longitud y recuperar su dimensión inicial.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Contractilidad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: Se acorta sin que varíe su volumen.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Tonicidad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: No se relajan del todo, conservan cierto grado de contracción.</a:t>
            </a:r>
            <a:endParaRPr lang="es-VE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400846" y="3978544"/>
            <a:ext cx="3050119" cy="246221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Músculos lisos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: Recubren los órganos huecos para contribuir a su funcionamiento con movimientos involuntarios.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Músculo cardíaco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: Forma parte del corazón, su movimiento es involuntario, pero rápido y potente.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VE" sz="1400" b="1" dirty="0" smtClean="0">
                <a:latin typeface="Arial" pitchFamily="34" charset="0"/>
                <a:cs typeface="Arial" pitchFamily="34" charset="0"/>
              </a:rPr>
              <a:t>Músculos esqueléticos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s-VE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VE" sz="1400" dirty="0" smtClean="0">
                <a:latin typeface="Arial" pitchFamily="34" charset="0"/>
                <a:cs typeface="Arial" pitchFamily="34" charset="0"/>
              </a:rPr>
              <a:t>Están unidos a los huesos y obedecen nuestras órdenes conscientes.</a:t>
            </a:r>
          </a:p>
        </p:txBody>
      </p:sp>
      <p:sp>
        <p:nvSpPr>
          <p:cNvPr id="14" name="13 Abrir llave"/>
          <p:cNvSpPr/>
          <p:nvPr/>
        </p:nvSpPr>
        <p:spPr>
          <a:xfrm>
            <a:off x="5146596" y="3933527"/>
            <a:ext cx="254250" cy="2552247"/>
          </a:xfrm>
          <a:prstGeom prst="lef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320145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155</Words>
  <Application>Microsoft Office PowerPoint</Application>
  <PresentationFormat>Carta (216 x 279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41</cp:revision>
  <dcterms:created xsi:type="dcterms:W3CDTF">2021-08-01T06:51:34Z</dcterms:created>
  <dcterms:modified xsi:type="dcterms:W3CDTF">2021-08-01T17:17:29Z</dcterms:modified>
</cp:coreProperties>
</file>