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handoutMasterIdLst>
    <p:handoutMasterId r:id="rId15"/>
  </p:handoutMasterIdLst>
  <p:sldIdLst>
    <p:sldId id="257" r:id="rId5"/>
    <p:sldId id="258" r:id="rId6"/>
    <p:sldId id="275" r:id="rId7"/>
    <p:sldId id="276" r:id="rId8"/>
    <p:sldId id="277" r:id="rId9"/>
    <p:sldId id="278" r:id="rId10"/>
    <p:sldId id="279" r:id="rId11"/>
    <p:sldId id="280" r:id="rId12"/>
    <p:sldId id="274" r:id="rId13"/>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2DE63D5-997A-4646-A377-4702673A728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5899" autoAdjust="0"/>
  </p:normalViewPr>
  <p:slideViewPr>
    <p:cSldViewPr snapToGrid="0">
      <p:cViewPr varScale="1">
        <p:scale>
          <a:sx n="73" d="100"/>
          <a:sy n="73" d="100"/>
        </p:scale>
        <p:origin x="606" y="7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7" d="100"/>
          <a:sy n="77"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34D3EDF-5D60-4C4D-822A-49A3379AF0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3E3852B3-7AAC-42C0-8255-986B3910B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2CB339-1EEF-4CB5-B181-A3D38B094C94}" type="datetime1">
              <a:rPr lang="es-ES" smtClean="0"/>
              <a:t>25/05/2022</a:t>
            </a:fld>
            <a:endParaRPr lang="es-ES" dirty="0"/>
          </a:p>
        </p:txBody>
      </p:sp>
      <p:sp>
        <p:nvSpPr>
          <p:cNvPr id="4" name="Marcador de pie de página 3">
            <a:extLst>
              <a:ext uri="{FF2B5EF4-FFF2-40B4-BE49-F238E27FC236}">
                <a16:creationId xmlns:a16="http://schemas.microsoft.com/office/drawing/2014/main" id="{E3AC21B3-639A-41AA-8D4F-A72FEF7851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1F1BF2C4-DAF9-4611-BD24-23B7EBF78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7D7FF4-C5DC-4746-92B3-CF26EFA9B441}" type="slidenum">
              <a:rPr lang="es-ES" smtClean="0"/>
              <a:t>‹Nº›</a:t>
            </a:fld>
            <a:endParaRPr lang="es-ES"/>
          </a:p>
        </p:txBody>
      </p:sp>
    </p:spTree>
    <p:extLst>
      <p:ext uri="{BB962C8B-B14F-4D97-AF65-F5344CB8AC3E}">
        <p14:creationId xmlns:p14="http://schemas.microsoft.com/office/powerpoint/2010/main" val="961216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F3900E1-4A7E-410D-9D17-72FE7CBC8BE9}" type="datetime1">
              <a:rPr lang="es-ES" noProof="0" smtClean="0"/>
              <a:t>25/05/2022</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0C6D3C-9EB0-4F2C-9026-3887D1CDB44E}" type="slidenum">
              <a:rPr lang="es-ES" noProof="0" smtClean="0"/>
              <a:t>‹Nº›</a:t>
            </a:fld>
            <a:endParaRPr lang="es-ES" noProof="0"/>
          </a:p>
        </p:txBody>
      </p:sp>
    </p:spTree>
    <p:extLst>
      <p:ext uri="{BB962C8B-B14F-4D97-AF65-F5344CB8AC3E}">
        <p14:creationId xmlns:p14="http://schemas.microsoft.com/office/powerpoint/2010/main" val="24377631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1</a:t>
            </a:fld>
            <a:endParaRPr lang="es-ES"/>
          </a:p>
        </p:txBody>
      </p:sp>
    </p:spTree>
    <p:extLst>
      <p:ext uri="{BB962C8B-B14F-4D97-AF65-F5344CB8AC3E}">
        <p14:creationId xmlns:p14="http://schemas.microsoft.com/office/powerpoint/2010/main" val="236847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2</a:t>
            </a:fld>
            <a:endParaRPr lang="es-ES"/>
          </a:p>
        </p:txBody>
      </p:sp>
    </p:spTree>
    <p:extLst>
      <p:ext uri="{BB962C8B-B14F-4D97-AF65-F5344CB8AC3E}">
        <p14:creationId xmlns:p14="http://schemas.microsoft.com/office/powerpoint/2010/main" val="1978719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3</a:t>
            </a:fld>
            <a:endParaRPr lang="es-ES"/>
          </a:p>
        </p:txBody>
      </p:sp>
    </p:spTree>
    <p:extLst>
      <p:ext uri="{BB962C8B-B14F-4D97-AF65-F5344CB8AC3E}">
        <p14:creationId xmlns:p14="http://schemas.microsoft.com/office/powerpoint/2010/main" val="1767530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4</a:t>
            </a:fld>
            <a:endParaRPr lang="es-ES"/>
          </a:p>
        </p:txBody>
      </p:sp>
    </p:spTree>
    <p:extLst>
      <p:ext uri="{BB962C8B-B14F-4D97-AF65-F5344CB8AC3E}">
        <p14:creationId xmlns:p14="http://schemas.microsoft.com/office/powerpoint/2010/main" val="2100902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5</a:t>
            </a:fld>
            <a:endParaRPr lang="es-ES"/>
          </a:p>
        </p:txBody>
      </p:sp>
    </p:spTree>
    <p:extLst>
      <p:ext uri="{BB962C8B-B14F-4D97-AF65-F5344CB8AC3E}">
        <p14:creationId xmlns:p14="http://schemas.microsoft.com/office/powerpoint/2010/main" val="60901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6</a:t>
            </a:fld>
            <a:endParaRPr lang="es-ES"/>
          </a:p>
        </p:txBody>
      </p:sp>
    </p:spTree>
    <p:extLst>
      <p:ext uri="{BB962C8B-B14F-4D97-AF65-F5344CB8AC3E}">
        <p14:creationId xmlns:p14="http://schemas.microsoft.com/office/powerpoint/2010/main" val="4098493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7</a:t>
            </a:fld>
            <a:endParaRPr lang="es-ES"/>
          </a:p>
        </p:txBody>
      </p:sp>
    </p:spTree>
    <p:extLst>
      <p:ext uri="{BB962C8B-B14F-4D97-AF65-F5344CB8AC3E}">
        <p14:creationId xmlns:p14="http://schemas.microsoft.com/office/powerpoint/2010/main" val="333384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8</a:t>
            </a:fld>
            <a:endParaRPr lang="es-ES"/>
          </a:p>
        </p:txBody>
      </p:sp>
    </p:spTree>
    <p:extLst>
      <p:ext uri="{BB962C8B-B14F-4D97-AF65-F5344CB8AC3E}">
        <p14:creationId xmlns:p14="http://schemas.microsoft.com/office/powerpoint/2010/main" val="633279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060C6D3C-9EB0-4F2C-9026-3887D1CDB44E}" type="slidenum">
              <a:rPr lang="es-ES" smtClean="0"/>
              <a:t>9</a:t>
            </a:fld>
            <a:endParaRPr lang="es-ES"/>
          </a:p>
        </p:txBody>
      </p:sp>
    </p:spTree>
    <p:extLst>
      <p:ext uri="{BB962C8B-B14F-4D97-AF65-F5344CB8AC3E}">
        <p14:creationId xmlns:p14="http://schemas.microsoft.com/office/powerpoint/2010/main" val="46467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a de títul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Marcador de posición de imagen 4">
            <a:extLst>
              <a:ext uri="{FF2B5EF4-FFF2-40B4-BE49-F238E27FC236}">
                <a16:creationId xmlns:a16="http://schemas.microsoft.com/office/drawing/2014/main" id="{48D39141-3E8E-4545-90DB-291A0E5F139B}"/>
              </a:ext>
            </a:extLst>
          </p:cNvPr>
          <p:cNvSpPr>
            <a:spLocks noGrp="1"/>
          </p:cNvSpPr>
          <p:nvPr>
            <p:ph type="pic" sz="quarter" idx="12" hasCustomPrompt="1"/>
          </p:nvPr>
        </p:nvSpPr>
        <p:spPr>
          <a:xfrm>
            <a:off x="0" y="0"/>
            <a:ext cx="12192000" cy="6858000"/>
          </a:xfrm>
          <a:solidFill>
            <a:schemeClr val="tx1">
              <a:lumMod val="75000"/>
              <a:lumOff val="25000"/>
            </a:schemeClr>
          </a:solidFill>
        </p:spPr>
        <p:txBody>
          <a:bodyPr lIns="612000" tIns="0" rtlCol="0" anchor="ctr"/>
          <a:lstStyle>
            <a:lvl1pPr marL="0" indent="0" algn="l">
              <a:lnSpc>
                <a:spcPct val="100000"/>
              </a:lnSpc>
              <a:buNone/>
              <a:defRPr sz="1200" i="1">
                <a:solidFill>
                  <a:schemeClr val="bg1">
                    <a:lumMod val="75000"/>
                  </a:schemeClr>
                </a:solidFill>
              </a:defRPr>
            </a:lvl1pPr>
          </a:lstStyle>
          <a:p>
            <a:pPr rtl="0"/>
            <a:r>
              <a:rPr lang="es-ES" noProof="0"/>
              <a:t>Arrastre y suelte su </a:t>
            </a:r>
            <a:br>
              <a:rPr lang="es-ES" noProof="0"/>
            </a:br>
            <a:r>
              <a:rPr lang="es-ES" noProof="0"/>
              <a:t>Foto de fondo aquí</a:t>
            </a:r>
          </a:p>
        </p:txBody>
      </p:sp>
      <p:sp>
        <p:nvSpPr>
          <p:cNvPr id="2" name="Título 1">
            <a:extLst>
              <a:ext uri="{FF2B5EF4-FFF2-40B4-BE49-F238E27FC236}">
                <a16:creationId xmlns:a16="http://schemas.microsoft.com/office/drawing/2014/main" id="{AD90A062-54B3-47F2-9D6A-5BC9575208D2}"/>
              </a:ext>
            </a:extLst>
          </p:cNvPr>
          <p:cNvSpPr>
            <a:spLocks noGrp="1"/>
          </p:cNvSpPr>
          <p:nvPr>
            <p:ph type="ctrTitle"/>
          </p:nvPr>
        </p:nvSpPr>
        <p:spPr>
          <a:xfrm>
            <a:off x="2520000" y="0"/>
            <a:ext cx="9672000" cy="6857999"/>
          </a:xfrm>
          <a:solidFill>
            <a:schemeClr val="tx2">
              <a:alpha val="70000"/>
            </a:schemeClr>
          </a:solidFill>
        </p:spPr>
        <p:txBody>
          <a:bodyPr lIns="1116000" rIns="180000" rtlCol="0" anchor="ctr"/>
          <a:lstStyle>
            <a:lvl1pPr algn="l">
              <a:lnSpc>
                <a:spcPct val="80000"/>
              </a:lnSpc>
              <a:defRPr sz="5000" cap="all" baseline="0">
                <a:solidFill>
                  <a:schemeClr val="bg1"/>
                </a:solidFill>
              </a:defRPr>
            </a:lvl1pPr>
          </a:lstStyle>
          <a:p>
            <a:pPr rtl="0"/>
            <a:r>
              <a:rPr lang="es-ES" noProof="0" smtClean="0"/>
              <a:t>Haga clic para modificar el estilo de título del patrón</a:t>
            </a:r>
            <a:endParaRPr lang="es-ES" noProof="0" dirty="0"/>
          </a:p>
        </p:txBody>
      </p:sp>
      <p:sp>
        <p:nvSpPr>
          <p:cNvPr id="3" name="Subtítulo 2">
            <a:extLst>
              <a:ext uri="{FF2B5EF4-FFF2-40B4-BE49-F238E27FC236}">
                <a16:creationId xmlns:a16="http://schemas.microsoft.com/office/drawing/2014/main" id="{35C97F3D-57FA-4E82-9EEC-E93088055A15}"/>
              </a:ext>
            </a:extLst>
          </p:cNvPr>
          <p:cNvSpPr>
            <a:spLocks noGrp="1"/>
          </p:cNvSpPr>
          <p:nvPr>
            <p:ph type="subTitle" idx="1" hasCustomPrompt="1"/>
          </p:nvPr>
        </p:nvSpPr>
        <p:spPr>
          <a:xfrm>
            <a:off x="3600000" y="4276447"/>
            <a:ext cx="5161550" cy="620016"/>
          </a:xfrm>
          <a:gradFill>
            <a:gsLst>
              <a:gs pos="0">
                <a:schemeClr val="tx2"/>
              </a:gs>
              <a:gs pos="100000">
                <a:schemeClr val="accent2"/>
              </a:gs>
            </a:gsLst>
            <a:lin ang="14400000" scaled="0"/>
          </a:gradFill>
        </p:spPr>
        <p:txBody>
          <a:bodyPr lIns="144000" rtlCol="0" anchor="ctr"/>
          <a:lstStyle>
            <a:lvl1pPr marL="0" indent="0" algn="l">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7" name="Marcador de pie de página 6">
            <a:extLst>
              <a:ext uri="{FF2B5EF4-FFF2-40B4-BE49-F238E27FC236}">
                <a16:creationId xmlns:a16="http://schemas.microsoft.com/office/drawing/2014/main" id="{E31775C8-C7F0-4EC5-A9C0-53AE3A0C5F7B}"/>
              </a:ext>
            </a:extLst>
          </p:cNvPr>
          <p:cNvSpPr>
            <a:spLocks noGrp="1"/>
          </p:cNvSpPr>
          <p:nvPr>
            <p:ph type="ftr" sz="quarter" idx="10"/>
          </p:nvPr>
        </p:nvSpPr>
        <p:spPr>
          <a:xfrm>
            <a:off x="3600000" y="6262080"/>
            <a:ext cx="7560000" cy="360000"/>
          </a:xfrm>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9E8B0AE2-DA19-49E2-AC81-5272385D304C}"/>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Tree>
    <p:extLst>
      <p:ext uri="{BB962C8B-B14F-4D97-AF65-F5344CB8AC3E}">
        <p14:creationId xmlns:p14="http://schemas.microsoft.com/office/powerpoint/2010/main" val="21423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quipo">
    <p:spTree>
      <p:nvGrpSpPr>
        <p:cNvPr id="1" name=""/>
        <p:cNvGrpSpPr/>
        <p:nvPr/>
      </p:nvGrpSpPr>
      <p:grpSpPr>
        <a:xfrm>
          <a:off x="0" y="0"/>
          <a:ext cx="0" cy="0"/>
          <a:chOff x="0" y="0"/>
          <a:chExt cx="0" cy="0"/>
        </a:xfrm>
      </p:grpSpPr>
      <p:sp>
        <p:nvSpPr>
          <p:cNvPr id="20" name="Marcador de texto 3">
            <a:extLst>
              <a:ext uri="{FF2B5EF4-FFF2-40B4-BE49-F238E27FC236}">
                <a16:creationId xmlns:a16="http://schemas.microsoft.com/office/drawing/2014/main" id="{6A395197-9758-40F0-B747-F8B134C175EB}"/>
              </a:ext>
            </a:extLst>
          </p:cNvPr>
          <p:cNvSpPr txBox="1">
            <a:spLocks/>
          </p:cNvSpPr>
          <p:nvPr userDrawn="1"/>
        </p:nvSpPr>
        <p:spPr>
          <a:xfrm>
            <a:off x="0" y="-436"/>
            <a:ext cx="12192000" cy="68584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es-ES" noProof="0"/>
          </a:p>
        </p:txBody>
      </p:sp>
      <p:sp>
        <p:nvSpPr>
          <p:cNvPr id="19" name="Forma libre: Forma 18">
            <a:extLst>
              <a:ext uri="{FF2B5EF4-FFF2-40B4-BE49-F238E27FC236}">
                <a16:creationId xmlns:a16="http://schemas.microsoft.com/office/drawing/2014/main" id="{78907576-77BD-4FD0-A9FE-48D249CB435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5" name="Marcador de texto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1303794"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13" name="Marcador de texto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1303794"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15" name="Marcador de texto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5066363"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16" name="Marcador de texto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5066363"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17" name="Marcador de texto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828931"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18" name="Marcador de texto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828931"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29" name="Marcador de posición de imagen 25">
            <a:extLst>
              <a:ext uri="{FF2B5EF4-FFF2-40B4-BE49-F238E27FC236}">
                <a16:creationId xmlns:a16="http://schemas.microsoft.com/office/drawing/2014/main" id="{8989EC4C-4E3F-457F-8CF6-8A88DE68A930}"/>
              </a:ext>
            </a:extLst>
          </p:cNvPr>
          <p:cNvSpPr>
            <a:spLocks noGrp="1"/>
          </p:cNvSpPr>
          <p:nvPr>
            <p:ph type="pic" sz="quarter" idx="23" hasCustomPrompt="1"/>
          </p:nvPr>
        </p:nvSpPr>
        <p:spPr>
          <a:xfrm>
            <a:off x="1867711" y="1648853"/>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30" name="Marcador de posición de imagen 25">
            <a:extLst>
              <a:ext uri="{FF2B5EF4-FFF2-40B4-BE49-F238E27FC236}">
                <a16:creationId xmlns:a16="http://schemas.microsoft.com/office/drawing/2014/main" id="{67FB2730-3D12-4D72-AE64-AC3955C5CD99}"/>
              </a:ext>
            </a:extLst>
          </p:cNvPr>
          <p:cNvSpPr>
            <a:spLocks noGrp="1"/>
          </p:cNvSpPr>
          <p:nvPr>
            <p:ph type="pic" sz="quarter" idx="24" hasCustomPrompt="1"/>
          </p:nvPr>
        </p:nvSpPr>
        <p:spPr>
          <a:xfrm>
            <a:off x="5630280" y="1648853"/>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31" name="Marcador de posición de imagen 25">
            <a:extLst>
              <a:ext uri="{FF2B5EF4-FFF2-40B4-BE49-F238E27FC236}">
                <a16:creationId xmlns:a16="http://schemas.microsoft.com/office/drawing/2014/main" id="{4F2BB90C-4866-4DB3-B05C-0BB7DBFF8EA3}"/>
              </a:ext>
            </a:extLst>
          </p:cNvPr>
          <p:cNvSpPr>
            <a:spLocks noGrp="1"/>
          </p:cNvSpPr>
          <p:nvPr>
            <p:ph type="pic" sz="quarter" idx="25" hasCustomPrompt="1"/>
          </p:nvPr>
        </p:nvSpPr>
        <p:spPr>
          <a:xfrm>
            <a:off x="9392848" y="1648853"/>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22" name="Marcador de texto 4">
            <a:extLst>
              <a:ext uri="{FF2B5EF4-FFF2-40B4-BE49-F238E27FC236}">
                <a16:creationId xmlns:a16="http://schemas.microsoft.com/office/drawing/2014/main" id="{FE407FE5-15DF-40F7-B14C-0A04CC30CD66}"/>
              </a:ext>
            </a:extLst>
          </p:cNvPr>
          <p:cNvSpPr>
            <a:spLocks noGrp="1"/>
          </p:cNvSpPr>
          <p:nvPr>
            <p:ph type="body" sz="quarter" idx="26" hasCustomPrompt="1"/>
          </p:nvPr>
        </p:nvSpPr>
        <p:spPr>
          <a:xfrm>
            <a:off x="1303794"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23" name="Marcador de texto 12">
            <a:extLst>
              <a:ext uri="{FF2B5EF4-FFF2-40B4-BE49-F238E27FC236}">
                <a16:creationId xmlns:a16="http://schemas.microsoft.com/office/drawing/2014/main" id="{7DD73F77-2E6A-450D-B4AF-8643D8AE1ECE}"/>
              </a:ext>
            </a:extLst>
          </p:cNvPr>
          <p:cNvSpPr>
            <a:spLocks noGrp="1"/>
          </p:cNvSpPr>
          <p:nvPr>
            <p:ph type="body" sz="quarter" idx="27" hasCustomPrompt="1"/>
          </p:nvPr>
        </p:nvSpPr>
        <p:spPr>
          <a:xfrm>
            <a:off x="1303794"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24" name="Marcador de texto 4">
            <a:extLst>
              <a:ext uri="{FF2B5EF4-FFF2-40B4-BE49-F238E27FC236}">
                <a16:creationId xmlns:a16="http://schemas.microsoft.com/office/drawing/2014/main" id="{7F1CAED2-2A78-4780-A303-060C24C56526}"/>
              </a:ext>
            </a:extLst>
          </p:cNvPr>
          <p:cNvSpPr>
            <a:spLocks noGrp="1"/>
          </p:cNvSpPr>
          <p:nvPr>
            <p:ph type="body" sz="quarter" idx="28" hasCustomPrompt="1"/>
          </p:nvPr>
        </p:nvSpPr>
        <p:spPr>
          <a:xfrm>
            <a:off x="5066363"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27" name="Marcador de texto 12">
            <a:extLst>
              <a:ext uri="{FF2B5EF4-FFF2-40B4-BE49-F238E27FC236}">
                <a16:creationId xmlns:a16="http://schemas.microsoft.com/office/drawing/2014/main" id="{4E77CA0B-49F8-4EE9-84A7-AB28FD1CC1ED}"/>
              </a:ext>
            </a:extLst>
          </p:cNvPr>
          <p:cNvSpPr>
            <a:spLocks noGrp="1"/>
          </p:cNvSpPr>
          <p:nvPr>
            <p:ph type="body" sz="quarter" idx="29" hasCustomPrompt="1"/>
          </p:nvPr>
        </p:nvSpPr>
        <p:spPr>
          <a:xfrm>
            <a:off x="5066363"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28" name="Marcador de texto 4">
            <a:extLst>
              <a:ext uri="{FF2B5EF4-FFF2-40B4-BE49-F238E27FC236}">
                <a16:creationId xmlns:a16="http://schemas.microsoft.com/office/drawing/2014/main" id="{5D4F2294-CE3A-4705-BCB3-C5DAFA373C25}"/>
              </a:ext>
            </a:extLst>
          </p:cNvPr>
          <p:cNvSpPr>
            <a:spLocks noGrp="1"/>
          </p:cNvSpPr>
          <p:nvPr>
            <p:ph type="body" sz="quarter" idx="30" hasCustomPrompt="1"/>
          </p:nvPr>
        </p:nvSpPr>
        <p:spPr>
          <a:xfrm>
            <a:off x="8828931"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Rol</a:t>
            </a:r>
          </a:p>
        </p:txBody>
      </p:sp>
      <p:sp>
        <p:nvSpPr>
          <p:cNvPr id="32" name="Marcador de texto 12">
            <a:extLst>
              <a:ext uri="{FF2B5EF4-FFF2-40B4-BE49-F238E27FC236}">
                <a16:creationId xmlns:a16="http://schemas.microsoft.com/office/drawing/2014/main" id="{7B49F9AF-7698-444D-8D12-FA0B6A713E03}"/>
              </a:ext>
            </a:extLst>
          </p:cNvPr>
          <p:cNvSpPr>
            <a:spLocks noGrp="1"/>
          </p:cNvSpPr>
          <p:nvPr>
            <p:ph type="body" sz="quarter" idx="31" hasCustomPrompt="1"/>
          </p:nvPr>
        </p:nvSpPr>
        <p:spPr>
          <a:xfrm>
            <a:off x="8828931"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Nombre completo</a:t>
            </a:r>
          </a:p>
        </p:txBody>
      </p:sp>
      <p:sp>
        <p:nvSpPr>
          <p:cNvPr id="33" name="Marcador de posición de imagen 25">
            <a:extLst>
              <a:ext uri="{FF2B5EF4-FFF2-40B4-BE49-F238E27FC236}">
                <a16:creationId xmlns:a16="http://schemas.microsoft.com/office/drawing/2014/main" id="{6057C2E9-1501-4819-B77D-23A0268DB0F1}"/>
              </a:ext>
            </a:extLst>
          </p:cNvPr>
          <p:cNvSpPr>
            <a:spLocks noGrp="1"/>
          </p:cNvSpPr>
          <p:nvPr>
            <p:ph type="pic" sz="quarter" idx="32" hasCustomPrompt="1"/>
          </p:nvPr>
        </p:nvSpPr>
        <p:spPr>
          <a:xfrm>
            <a:off x="1867711" y="3977948"/>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34" name="Marcador de posición de imagen 25">
            <a:extLst>
              <a:ext uri="{FF2B5EF4-FFF2-40B4-BE49-F238E27FC236}">
                <a16:creationId xmlns:a16="http://schemas.microsoft.com/office/drawing/2014/main" id="{C77B8544-1CEE-4ED4-89E8-ED042673804D}"/>
              </a:ext>
            </a:extLst>
          </p:cNvPr>
          <p:cNvSpPr>
            <a:spLocks noGrp="1"/>
          </p:cNvSpPr>
          <p:nvPr>
            <p:ph type="pic" sz="quarter" idx="33" hasCustomPrompt="1"/>
          </p:nvPr>
        </p:nvSpPr>
        <p:spPr>
          <a:xfrm>
            <a:off x="5630280" y="3977948"/>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35" name="Marcador de posición de imagen 25">
            <a:extLst>
              <a:ext uri="{FF2B5EF4-FFF2-40B4-BE49-F238E27FC236}">
                <a16:creationId xmlns:a16="http://schemas.microsoft.com/office/drawing/2014/main" id="{E1131D92-0382-469E-A358-A2EC5FDCCF32}"/>
              </a:ext>
            </a:extLst>
          </p:cNvPr>
          <p:cNvSpPr>
            <a:spLocks noGrp="1"/>
          </p:cNvSpPr>
          <p:nvPr>
            <p:ph type="pic" sz="quarter" idx="34" hasCustomPrompt="1"/>
          </p:nvPr>
        </p:nvSpPr>
        <p:spPr>
          <a:xfrm>
            <a:off x="9392848" y="3977948"/>
            <a:ext cx="906304" cy="1206290"/>
          </a:xfrm>
        </p:spPr>
        <p:txBody>
          <a:bodyPr rtlCol="0" anchor="ctr"/>
          <a:lstStyle>
            <a:lvl1pPr marL="0" indent="0" algn="ctr">
              <a:buNone/>
              <a:defRPr sz="1050" i="1">
                <a:solidFill>
                  <a:schemeClr val="bg1"/>
                </a:solidFill>
              </a:defRPr>
            </a:lvl1pPr>
          </a:lstStyle>
          <a:p>
            <a:pPr rtl="0"/>
            <a:r>
              <a:rPr lang="es-ES" noProof="0"/>
              <a:t>Icono</a:t>
            </a:r>
          </a:p>
        </p:txBody>
      </p:sp>
      <p:sp>
        <p:nvSpPr>
          <p:cNvPr id="3" name="Título 2">
            <a:extLst>
              <a:ext uri="{FF2B5EF4-FFF2-40B4-BE49-F238E27FC236}">
                <a16:creationId xmlns:a16="http://schemas.microsoft.com/office/drawing/2014/main" id="{7C0EBF36-B9CA-4962-B198-27B56B54E58C}"/>
              </a:ext>
            </a:extLst>
          </p:cNvPr>
          <p:cNvSpPr>
            <a:spLocks noGrp="1"/>
          </p:cNvSpPr>
          <p:nvPr>
            <p:ph type="title"/>
          </p:nvPr>
        </p:nvSpPr>
        <p:spPr/>
        <p:txBody>
          <a:bodyPr rtlCol="0"/>
          <a:lstStyle>
            <a:lvl1pPr>
              <a:defRPr>
                <a:solidFill>
                  <a:schemeClr val="bg1"/>
                </a:solidFill>
              </a:defRPr>
            </a:lvl1pPr>
          </a:lstStyle>
          <a:p>
            <a:pPr rtl="0"/>
            <a:r>
              <a:rPr lang="es-ES" noProof="0" smtClean="0"/>
              <a:t>Haga clic para modificar el estilo de título del patrón</a:t>
            </a:r>
            <a:endParaRPr lang="es-ES" noProof="0"/>
          </a:p>
        </p:txBody>
      </p:sp>
    </p:spTree>
    <p:extLst>
      <p:ext uri="{BB962C8B-B14F-4D97-AF65-F5344CB8AC3E}">
        <p14:creationId xmlns:p14="http://schemas.microsoft.com/office/powerpoint/2010/main" val="239219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ágenes de la lista">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74D42A7-FF15-4C9E-9657-33DD5BC539D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texto 3">
            <a:extLst>
              <a:ext uri="{FF2B5EF4-FFF2-40B4-BE49-F238E27FC236}">
                <a16:creationId xmlns:a16="http://schemas.microsoft.com/office/drawing/2014/main" id="{4FA555C0-B108-4047-8AFF-82E05F073446}"/>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es-ES" noProof="0"/>
              <a:t>SUBTÍTULO</a:t>
            </a:r>
          </a:p>
        </p:txBody>
      </p:sp>
      <p:sp>
        <p:nvSpPr>
          <p:cNvPr id="2" name="Título 1">
            <a:extLst>
              <a:ext uri="{FF2B5EF4-FFF2-40B4-BE49-F238E27FC236}">
                <a16:creationId xmlns:a16="http://schemas.microsoft.com/office/drawing/2014/main" id="{DF797B74-E645-46F4-8F77-49AF7F0D443F}"/>
              </a:ext>
            </a:extLst>
          </p:cNvPr>
          <p:cNvSpPr>
            <a:spLocks noGrp="1"/>
          </p:cNvSpPr>
          <p:nvPr>
            <p:ph type="title" hasCustomPrompt="1"/>
          </p:nvPr>
        </p:nvSpPr>
        <p:spPr/>
        <p:txBody>
          <a:bodyPr rtlCol="0"/>
          <a:lstStyle/>
          <a:p>
            <a:pPr rtl="0"/>
            <a:r>
              <a:rPr lang="es-ES" noProof="0"/>
              <a:t>Haga clic para editar el estilo de título del patrón</a:t>
            </a:r>
          </a:p>
        </p:txBody>
      </p:sp>
      <p:sp>
        <p:nvSpPr>
          <p:cNvPr id="3" name="Marcador de contenido 2">
            <a:extLst>
              <a:ext uri="{FF2B5EF4-FFF2-40B4-BE49-F238E27FC236}">
                <a16:creationId xmlns:a16="http://schemas.microsoft.com/office/drawing/2014/main" id="{2E5EAA7C-AE70-48A8-B582-013424EB9C44}"/>
              </a:ext>
            </a:extLst>
          </p:cNvPr>
          <p:cNvSpPr>
            <a:spLocks noGrp="1"/>
          </p:cNvSpPr>
          <p:nvPr>
            <p:ph idx="1" hasCustomPrompt="1"/>
          </p:nvPr>
        </p:nvSpPr>
        <p:spPr>
          <a:xfrm>
            <a:off x="2095500" y="1992933"/>
            <a:ext cx="9388499" cy="1095375"/>
          </a:xfrm>
        </p:spPr>
        <p:txBody>
          <a:bodyPr rtlCol="0"/>
          <a:lstStyle>
            <a:lvl1pPr marL="0" indent="0">
              <a:buNone/>
              <a:defRPr/>
            </a:lvl1pPr>
          </a:lstStyle>
          <a:p>
            <a:pPr lvl="0" rtl="0"/>
            <a:r>
              <a:rPr lang="es-ES" noProof="0"/>
              <a:t>Agregue una descripción aquí</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11" name="Marcador de posición de imagen 10">
            <a:extLst>
              <a:ext uri="{FF2B5EF4-FFF2-40B4-BE49-F238E27FC236}">
                <a16:creationId xmlns:a16="http://schemas.microsoft.com/office/drawing/2014/main" id="{A98EA298-DD21-4B69-8125-094245EDF713}"/>
              </a:ext>
            </a:extLst>
          </p:cNvPr>
          <p:cNvSpPr>
            <a:spLocks noGrp="1"/>
          </p:cNvSpPr>
          <p:nvPr>
            <p:ph type="pic" sz="quarter" idx="13" hasCustomPrompt="1"/>
          </p:nvPr>
        </p:nvSpPr>
        <p:spPr>
          <a:xfrm>
            <a:off x="684213" y="1992934"/>
            <a:ext cx="1095375" cy="1095375"/>
          </a:xfrm>
        </p:spPr>
        <p:txBody>
          <a:bodyPr rtlCol="0" anchor="ctr"/>
          <a:lstStyle>
            <a:lvl1pPr marL="0" indent="0" algn="ctr">
              <a:buNone/>
              <a:defRPr sz="1050" i="1"/>
            </a:lvl1pPr>
          </a:lstStyle>
          <a:p>
            <a:pPr rtl="0"/>
            <a:r>
              <a:rPr lang="es-ES" noProof="0"/>
              <a:t>Lugar</a:t>
            </a:r>
            <a:br>
              <a:rPr lang="es-ES" noProof="0"/>
            </a:br>
            <a:r>
              <a:rPr lang="es-ES" noProof="0"/>
              <a:t>Coloque aquí su Imagen / Logotipo</a:t>
            </a:r>
          </a:p>
        </p:txBody>
      </p:sp>
      <p:sp>
        <p:nvSpPr>
          <p:cNvPr id="12" name="Marcador de posición de imagen 10">
            <a:extLst>
              <a:ext uri="{FF2B5EF4-FFF2-40B4-BE49-F238E27FC236}">
                <a16:creationId xmlns:a16="http://schemas.microsoft.com/office/drawing/2014/main" id="{4C93EFCC-1E62-4200-9E96-2476EE2581BF}"/>
              </a:ext>
            </a:extLst>
          </p:cNvPr>
          <p:cNvSpPr>
            <a:spLocks noGrp="1"/>
          </p:cNvSpPr>
          <p:nvPr>
            <p:ph type="pic" sz="quarter" idx="14" hasCustomPrompt="1"/>
          </p:nvPr>
        </p:nvSpPr>
        <p:spPr>
          <a:xfrm>
            <a:off x="684213" y="3431134"/>
            <a:ext cx="1095375" cy="1095375"/>
          </a:xfrm>
        </p:spPr>
        <p:txBody>
          <a:bodyPr rtlCol="0" anchor="ctr"/>
          <a:lstStyle>
            <a:lvl1pPr marL="0" indent="0" algn="ctr">
              <a:buNone/>
              <a:defRPr sz="1050" i="1"/>
            </a:lvl1pPr>
          </a:lstStyle>
          <a:p>
            <a:pPr rtl="0"/>
            <a:r>
              <a:rPr lang="es-ES" noProof="0"/>
              <a:t>Lugar</a:t>
            </a:r>
            <a:br>
              <a:rPr lang="es-ES" noProof="0"/>
            </a:br>
            <a:r>
              <a:rPr lang="es-ES" noProof="0"/>
              <a:t>Coloque aquí su Imagen / Logotipo</a:t>
            </a:r>
          </a:p>
        </p:txBody>
      </p:sp>
      <p:sp>
        <p:nvSpPr>
          <p:cNvPr id="13" name="Marcador de posición de imagen 10">
            <a:extLst>
              <a:ext uri="{FF2B5EF4-FFF2-40B4-BE49-F238E27FC236}">
                <a16:creationId xmlns:a16="http://schemas.microsoft.com/office/drawing/2014/main" id="{8741D874-BD81-4469-AA1C-32517FD7C37B}"/>
              </a:ext>
            </a:extLst>
          </p:cNvPr>
          <p:cNvSpPr>
            <a:spLocks noGrp="1"/>
          </p:cNvSpPr>
          <p:nvPr>
            <p:ph type="pic" sz="quarter" idx="15" hasCustomPrompt="1"/>
          </p:nvPr>
        </p:nvSpPr>
        <p:spPr>
          <a:xfrm>
            <a:off x="684213" y="4869334"/>
            <a:ext cx="1095375" cy="1095375"/>
          </a:xfrm>
        </p:spPr>
        <p:txBody>
          <a:bodyPr rtlCol="0" anchor="ctr"/>
          <a:lstStyle>
            <a:lvl1pPr marL="0" indent="0" algn="ctr">
              <a:buNone/>
              <a:defRPr sz="1050" i="1"/>
            </a:lvl1pPr>
          </a:lstStyle>
          <a:p>
            <a:pPr rtl="0"/>
            <a:r>
              <a:rPr lang="es-ES" noProof="0"/>
              <a:t>Lugar</a:t>
            </a:r>
            <a:br>
              <a:rPr lang="es-ES" noProof="0"/>
            </a:br>
            <a:r>
              <a:rPr lang="es-ES" noProof="0"/>
              <a:t>Coloque aquí su Imagen / Logotipo</a:t>
            </a:r>
          </a:p>
        </p:txBody>
      </p:sp>
      <p:sp>
        <p:nvSpPr>
          <p:cNvPr id="14" name="Marcador de contenido 2">
            <a:extLst>
              <a:ext uri="{FF2B5EF4-FFF2-40B4-BE49-F238E27FC236}">
                <a16:creationId xmlns:a16="http://schemas.microsoft.com/office/drawing/2014/main" id="{CFB0B599-DDEF-43E9-A07F-FC328C595BCE}"/>
              </a:ext>
            </a:extLst>
          </p:cNvPr>
          <p:cNvSpPr>
            <a:spLocks noGrp="1"/>
          </p:cNvSpPr>
          <p:nvPr>
            <p:ph idx="16" hasCustomPrompt="1"/>
          </p:nvPr>
        </p:nvSpPr>
        <p:spPr>
          <a:xfrm>
            <a:off x="2095500" y="3422739"/>
            <a:ext cx="9388499" cy="1095375"/>
          </a:xfrm>
        </p:spPr>
        <p:txBody>
          <a:bodyPr rtlCol="0"/>
          <a:lstStyle>
            <a:lvl1pPr marL="0" indent="0">
              <a:buNone/>
              <a:defRPr/>
            </a:lvl1pPr>
          </a:lstStyle>
          <a:p>
            <a:pPr lvl="0" rtl="0"/>
            <a:r>
              <a:rPr lang="es-ES" noProof="0"/>
              <a:t>Agregue una descripción aquí</a:t>
            </a:r>
          </a:p>
        </p:txBody>
      </p:sp>
      <p:sp>
        <p:nvSpPr>
          <p:cNvPr id="15" name="Marcador de contenido 2">
            <a:extLst>
              <a:ext uri="{FF2B5EF4-FFF2-40B4-BE49-F238E27FC236}">
                <a16:creationId xmlns:a16="http://schemas.microsoft.com/office/drawing/2014/main" id="{63FF0857-6431-48DC-BE82-9A93C55CEFB4}"/>
              </a:ext>
            </a:extLst>
          </p:cNvPr>
          <p:cNvSpPr>
            <a:spLocks noGrp="1"/>
          </p:cNvSpPr>
          <p:nvPr>
            <p:ph idx="17" hasCustomPrompt="1"/>
          </p:nvPr>
        </p:nvSpPr>
        <p:spPr>
          <a:xfrm>
            <a:off x="2095500" y="4867850"/>
            <a:ext cx="9388499" cy="1095375"/>
          </a:xfrm>
        </p:spPr>
        <p:txBody>
          <a:bodyPr rtlCol="0"/>
          <a:lstStyle>
            <a:lvl1pPr marL="0" indent="0">
              <a:buNone/>
              <a:defRPr/>
            </a:lvl1pPr>
          </a:lstStyle>
          <a:p>
            <a:pPr lvl="0" rtl="0"/>
            <a:r>
              <a:rPr lang="es-ES" noProof="0"/>
              <a:t>Agregue una descripción aquí</a:t>
            </a:r>
          </a:p>
        </p:txBody>
      </p:sp>
    </p:spTree>
    <p:extLst>
      <p:ext uri="{BB962C8B-B14F-4D97-AF65-F5344CB8AC3E}">
        <p14:creationId xmlns:p14="http://schemas.microsoft.com/office/powerpoint/2010/main" val="2119471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74D42A7-FF15-4C9E-9657-33DD5BC539D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texto 3">
            <a:extLst>
              <a:ext uri="{FF2B5EF4-FFF2-40B4-BE49-F238E27FC236}">
                <a16:creationId xmlns:a16="http://schemas.microsoft.com/office/drawing/2014/main" id="{4FA555C0-B108-4047-8AFF-82E05F073446}"/>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es-ES" noProof="0"/>
              <a:t>SUBTÍTULO</a:t>
            </a:r>
          </a:p>
        </p:txBody>
      </p:sp>
      <p:sp>
        <p:nvSpPr>
          <p:cNvPr id="2" name="Título 1">
            <a:extLst>
              <a:ext uri="{FF2B5EF4-FFF2-40B4-BE49-F238E27FC236}">
                <a16:creationId xmlns:a16="http://schemas.microsoft.com/office/drawing/2014/main" id="{DF797B74-E645-46F4-8F77-49AF7F0D443F}"/>
              </a:ext>
            </a:extLst>
          </p:cNvPr>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a:extLst>
              <a:ext uri="{FF2B5EF4-FFF2-40B4-BE49-F238E27FC236}">
                <a16:creationId xmlns:a16="http://schemas.microsoft.com/office/drawing/2014/main" id="{2E5EAA7C-AE70-48A8-B582-013424EB9C44}"/>
              </a:ext>
            </a:extLst>
          </p:cNvPr>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Tree>
    <p:extLst>
      <p:ext uri="{BB962C8B-B14F-4D97-AF65-F5344CB8AC3E}">
        <p14:creationId xmlns:p14="http://schemas.microsoft.com/office/powerpoint/2010/main" val="3041740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chas gracias">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Marcador de posición de imagen 4">
            <a:extLst>
              <a:ext uri="{FF2B5EF4-FFF2-40B4-BE49-F238E27FC236}">
                <a16:creationId xmlns:a16="http://schemas.microsoft.com/office/drawing/2014/main" id="{48D39141-3E8E-4545-90DB-291A0E5F139B}"/>
              </a:ext>
            </a:extLst>
          </p:cNvPr>
          <p:cNvSpPr>
            <a:spLocks noGrp="1"/>
          </p:cNvSpPr>
          <p:nvPr>
            <p:ph type="pic" sz="quarter" idx="12" hasCustomPrompt="1"/>
          </p:nvPr>
        </p:nvSpPr>
        <p:spPr>
          <a:xfrm>
            <a:off x="0" y="0"/>
            <a:ext cx="12192000" cy="6858000"/>
          </a:xfrm>
          <a:solidFill>
            <a:schemeClr val="tx1">
              <a:lumMod val="75000"/>
              <a:lumOff val="25000"/>
            </a:schemeClr>
          </a:solidFill>
        </p:spPr>
        <p:txBody>
          <a:bodyPr lIns="0" tIns="0" rIns="612000" rtlCol="0" anchor="ctr"/>
          <a:lstStyle>
            <a:lvl1pPr marL="0" indent="0" algn="r">
              <a:lnSpc>
                <a:spcPct val="100000"/>
              </a:lnSpc>
              <a:buNone/>
              <a:defRPr sz="1200" i="1">
                <a:solidFill>
                  <a:schemeClr val="bg1">
                    <a:lumMod val="75000"/>
                  </a:schemeClr>
                </a:solidFill>
              </a:defRPr>
            </a:lvl1pPr>
          </a:lstStyle>
          <a:p>
            <a:pPr rtl="0"/>
            <a:r>
              <a:rPr lang="es-ES" noProof="0"/>
              <a:t>Arrastre y suelte su </a:t>
            </a:r>
            <a:br>
              <a:rPr lang="es-ES" noProof="0"/>
            </a:br>
            <a:r>
              <a:rPr lang="es-ES" noProof="0"/>
              <a:t>Foto de fondo aquí</a:t>
            </a:r>
          </a:p>
        </p:txBody>
      </p:sp>
      <p:sp>
        <p:nvSpPr>
          <p:cNvPr id="2" name="Título 1">
            <a:extLst>
              <a:ext uri="{FF2B5EF4-FFF2-40B4-BE49-F238E27FC236}">
                <a16:creationId xmlns:a16="http://schemas.microsoft.com/office/drawing/2014/main" id="{AD90A062-54B3-47F2-9D6A-5BC9575208D2}"/>
              </a:ext>
            </a:extLst>
          </p:cNvPr>
          <p:cNvSpPr>
            <a:spLocks noGrp="1"/>
          </p:cNvSpPr>
          <p:nvPr>
            <p:ph type="ctrTitle" hasCustomPrompt="1"/>
          </p:nvPr>
        </p:nvSpPr>
        <p:spPr>
          <a:xfrm>
            <a:off x="0" y="0"/>
            <a:ext cx="9672000" cy="6857999"/>
          </a:xfrm>
          <a:solidFill>
            <a:schemeClr val="tx2">
              <a:alpha val="70000"/>
            </a:schemeClr>
          </a:solidFill>
        </p:spPr>
        <p:txBody>
          <a:bodyPr lIns="1116000" rIns="180000" bIns="756000" rtlCol="0" anchor="ctr"/>
          <a:lstStyle>
            <a:lvl1pPr algn="l">
              <a:lnSpc>
                <a:spcPct val="65000"/>
              </a:lnSpc>
              <a:defRPr sz="8800" cap="all" baseline="0">
                <a:solidFill>
                  <a:schemeClr val="bg1"/>
                </a:solidFill>
              </a:defRPr>
            </a:lvl1pPr>
          </a:lstStyle>
          <a:p>
            <a:pPr rtl="0"/>
            <a:r>
              <a:rPr lang="es-ES" noProof="0"/>
              <a:t>Muchas </a:t>
            </a:r>
            <a:br>
              <a:rPr lang="es-ES" noProof="0"/>
            </a:br>
            <a:r>
              <a:rPr lang="es-ES" noProof="0"/>
              <a:t>gracias</a:t>
            </a:r>
          </a:p>
        </p:txBody>
      </p:sp>
      <p:sp>
        <p:nvSpPr>
          <p:cNvPr id="6" name="Marcador de texto 5">
            <a:extLst>
              <a:ext uri="{FF2B5EF4-FFF2-40B4-BE49-F238E27FC236}">
                <a16:creationId xmlns:a16="http://schemas.microsoft.com/office/drawing/2014/main" id="{D49FD1A9-E34B-4888-90DE-493861AD75C6}"/>
              </a:ext>
            </a:extLst>
          </p:cNvPr>
          <p:cNvSpPr>
            <a:spLocks noGrp="1"/>
          </p:cNvSpPr>
          <p:nvPr>
            <p:ph type="body" sz="quarter" idx="13" hasCustomPrompt="1"/>
          </p:nvPr>
        </p:nvSpPr>
        <p:spPr>
          <a:xfrm>
            <a:off x="1917700" y="4508500"/>
            <a:ext cx="3314700" cy="330200"/>
          </a:xfrm>
        </p:spPr>
        <p:txBody>
          <a:bodyPr rtlCol="0" anchor="t"/>
          <a:lstStyle>
            <a:lvl1pPr marL="0" indent="0">
              <a:buNone/>
              <a:defRPr sz="2000">
                <a:solidFill>
                  <a:schemeClr val="accent1"/>
                </a:solidFill>
                <a:latin typeface="+mj-lt"/>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es-ES" noProof="0"/>
              <a:t>Nombre completo</a:t>
            </a:r>
          </a:p>
        </p:txBody>
      </p:sp>
      <p:sp>
        <p:nvSpPr>
          <p:cNvPr id="9" name="Marcador de texto 5">
            <a:extLst>
              <a:ext uri="{FF2B5EF4-FFF2-40B4-BE49-F238E27FC236}">
                <a16:creationId xmlns:a16="http://schemas.microsoft.com/office/drawing/2014/main" id="{3452AC72-D893-4C1A-83BD-9930164D8935}"/>
              </a:ext>
            </a:extLst>
          </p:cNvPr>
          <p:cNvSpPr>
            <a:spLocks noGrp="1"/>
          </p:cNvSpPr>
          <p:nvPr>
            <p:ph type="body" sz="quarter" idx="14" hasCustomPrompt="1"/>
          </p:nvPr>
        </p:nvSpPr>
        <p:spPr>
          <a:xfrm>
            <a:off x="1917700" y="5180023"/>
            <a:ext cx="3314700" cy="205029"/>
          </a:xfrm>
          <a:ln>
            <a:noFill/>
          </a:ln>
        </p:spPr>
        <p:txBody>
          <a:bodyPr rtlCol="0"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es-ES" noProof="0"/>
              <a:t>Correo electrónico</a:t>
            </a:r>
          </a:p>
        </p:txBody>
      </p:sp>
      <p:sp>
        <p:nvSpPr>
          <p:cNvPr id="10" name="Marcador de texto 5">
            <a:extLst>
              <a:ext uri="{FF2B5EF4-FFF2-40B4-BE49-F238E27FC236}">
                <a16:creationId xmlns:a16="http://schemas.microsoft.com/office/drawing/2014/main" id="{D2EEC149-F1BE-4C36-A789-5BF73B40A212}"/>
              </a:ext>
            </a:extLst>
          </p:cNvPr>
          <p:cNvSpPr>
            <a:spLocks noGrp="1"/>
          </p:cNvSpPr>
          <p:nvPr>
            <p:ph type="body" sz="quarter" idx="15" hasCustomPrompt="1"/>
          </p:nvPr>
        </p:nvSpPr>
        <p:spPr>
          <a:xfrm>
            <a:off x="1917700" y="5683561"/>
            <a:ext cx="3314700" cy="205029"/>
          </a:xfrm>
          <a:ln>
            <a:noFill/>
          </a:ln>
        </p:spPr>
        <p:txBody>
          <a:bodyPr rtlCol="0"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es-ES" noProof="0"/>
              <a:t>Teléfono</a:t>
            </a:r>
          </a:p>
        </p:txBody>
      </p:sp>
      <p:sp>
        <p:nvSpPr>
          <p:cNvPr id="11" name="Marcador de texto 5">
            <a:extLst>
              <a:ext uri="{FF2B5EF4-FFF2-40B4-BE49-F238E27FC236}">
                <a16:creationId xmlns:a16="http://schemas.microsoft.com/office/drawing/2014/main" id="{ECC256E6-6AE8-4950-838C-BE638FB47968}"/>
              </a:ext>
            </a:extLst>
          </p:cNvPr>
          <p:cNvSpPr>
            <a:spLocks noGrp="1"/>
          </p:cNvSpPr>
          <p:nvPr>
            <p:ph type="body" sz="quarter" idx="16" hasCustomPrompt="1"/>
          </p:nvPr>
        </p:nvSpPr>
        <p:spPr>
          <a:xfrm>
            <a:off x="1917700" y="4821910"/>
            <a:ext cx="3314700" cy="205029"/>
          </a:xfrm>
        </p:spPr>
        <p:txBody>
          <a:bodyPr rtlCol="0" anchor="t"/>
          <a:lstStyle>
            <a:lvl1pPr marL="0" indent="0">
              <a:buNone/>
              <a:defRPr sz="1000" i="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es-ES" noProof="0"/>
              <a:t>POSICIÓN</a:t>
            </a:r>
          </a:p>
        </p:txBody>
      </p:sp>
    </p:spTree>
    <p:extLst>
      <p:ext uri="{BB962C8B-B14F-4D97-AF65-F5344CB8AC3E}">
        <p14:creationId xmlns:p14="http://schemas.microsoft.com/office/powerpoint/2010/main" val="318579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y contenid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DA75689F-8B6B-4484-8064-90B4D8FB7C72}"/>
              </a:ext>
            </a:extLst>
          </p:cNvPr>
          <p:cNvSpPr>
            <a:spLocks noGrp="1"/>
          </p:cNvSpPr>
          <p:nvPr>
            <p:ph type="body" sz="quarter" idx="13" hasCustomPrompt="1"/>
          </p:nvPr>
        </p:nvSpPr>
        <p:spPr>
          <a:xfrm>
            <a:off x="1147343" y="2731933"/>
            <a:ext cx="6903253" cy="3350673"/>
          </a:xfrm>
          <a:gradFill>
            <a:gsLst>
              <a:gs pos="0">
                <a:schemeClr val="tx2"/>
              </a:gs>
              <a:gs pos="100000">
                <a:schemeClr val="accent2"/>
              </a:gs>
            </a:gsLst>
            <a:lin ang="14400000" scaled="0"/>
          </a:gradFill>
        </p:spPr>
        <p:txBody>
          <a:bodyPr lIns="576000" tIns="1872000" rIns="576000" rtlCol="0"/>
          <a:lstStyle>
            <a:lvl1pPr marL="0" indent="0">
              <a:lnSpc>
                <a:spcPts val="2000"/>
              </a:lnSpc>
              <a:buNone/>
              <a:defRPr>
                <a:solidFill>
                  <a:schemeClr val="bg1"/>
                </a:solidFill>
              </a:defRPr>
            </a:lvl1pPr>
          </a:lstStyle>
          <a:p>
            <a:pPr lvl="0" rtl="0"/>
            <a:r>
              <a:rPr lang="es-ES" noProof="0"/>
              <a:t>Describa su gran idea</a:t>
            </a:r>
          </a:p>
        </p:txBody>
      </p:sp>
      <p:sp>
        <p:nvSpPr>
          <p:cNvPr id="21" name="Marcador de posición de imagen 20">
            <a:extLst>
              <a:ext uri="{FF2B5EF4-FFF2-40B4-BE49-F238E27FC236}">
                <a16:creationId xmlns:a16="http://schemas.microsoft.com/office/drawing/2014/main" id="{C57B9832-0120-4094-8C27-082E3533C5DC}"/>
              </a:ext>
            </a:extLst>
          </p:cNvPr>
          <p:cNvSpPr>
            <a:spLocks noGrp="1"/>
          </p:cNvSpPr>
          <p:nvPr>
            <p:ph type="pic" sz="quarter" idx="12" hasCustomPrompt="1"/>
          </p:nvPr>
        </p:nvSpPr>
        <p:spPr>
          <a:xfrm>
            <a:off x="0" y="0"/>
            <a:ext cx="12012000" cy="6858000"/>
          </a:xfrm>
          <a:custGeom>
            <a:avLst/>
            <a:gdLst>
              <a:gd name="connsiteX0" fmla="*/ 0 w 12012000"/>
              <a:gd name="connsiteY0" fmla="*/ 0 h 6858000"/>
              <a:gd name="connsiteX1" fmla="*/ 8592000 w 12012000"/>
              <a:gd name="connsiteY1" fmla="*/ 0 h 6858000"/>
              <a:gd name="connsiteX2" fmla="*/ 8592000 w 12012000"/>
              <a:gd name="connsiteY2" fmla="*/ 180000 h 6858000"/>
              <a:gd name="connsiteX3" fmla="*/ 12012000 w 12012000"/>
              <a:gd name="connsiteY3" fmla="*/ 180000 h 6858000"/>
              <a:gd name="connsiteX4" fmla="*/ 12012000 w 12012000"/>
              <a:gd name="connsiteY4" fmla="*/ 6678000 h 6858000"/>
              <a:gd name="connsiteX5" fmla="*/ 8592000 w 12012000"/>
              <a:gd name="connsiteY5" fmla="*/ 6678000 h 6858000"/>
              <a:gd name="connsiteX6" fmla="*/ 8592000 w 12012000"/>
              <a:gd name="connsiteY6" fmla="*/ 6858000 h 6858000"/>
              <a:gd name="connsiteX7" fmla="*/ 0 w 1201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12000" h="6858000">
                <a:moveTo>
                  <a:pt x="0" y="0"/>
                </a:moveTo>
                <a:lnTo>
                  <a:pt x="8592000" y="0"/>
                </a:lnTo>
                <a:lnTo>
                  <a:pt x="8592000" y="180000"/>
                </a:lnTo>
                <a:lnTo>
                  <a:pt x="12012000" y="180000"/>
                </a:lnTo>
                <a:lnTo>
                  <a:pt x="12012000" y="6678000"/>
                </a:lnTo>
                <a:lnTo>
                  <a:pt x="8592000" y="6678000"/>
                </a:lnTo>
                <a:lnTo>
                  <a:pt x="8592000" y="6858000"/>
                </a:lnTo>
                <a:lnTo>
                  <a:pt x="0" y="6858000"/>
                </a:lnTo>
                <a:close/>
              </a:path>
            </a:pathLst>
          </a:custGeom>
          <a:noFill/>
        </p:spPr>
        <p:txBody>
          <a:bodyPr wrap="square" lIns="0" tIns="0" rIns="612000" rtlCol="0" anchor="ctr">
            <a:noAutofit/>
          </a:bodyPr>
          <a:lstStyle>
            <a:lvl1pPr marL="0" indent="0" algn="r">
              <a:lnSpc>
                <a:spcPct val="100000"/>
              </a:lnSpc>
              <a:buNone/>
              <a:defRPr sz="1200" i="1">
                <a:solidFill>
                  <a:schemeClr val="bg1"/>
                </a:solidFill>
              </a:defRPr>
            </a:lvl1pPr>
          </a:lstStyle>
          <a:p>
            <a:pPr rtl="0"/>
            <a:r>
              <a:rPr lang="es-ES" noProof="0"/>
              <a:t>Arrastre y suelte su </a:t>
            </a:r>
            <a:br>
              <a:rPr lang="es-ES" noProof="0"/>
            </a:br>
            <a:r>
              <a:rPr lang="es-ES" noProof="0"/>
              <a:t>Foto de fondo aquí</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a:xfrm>
            <a:off x="683999" y="6262080"/>
            <a:ext cx="6190934" cy="360000"/>
          </a:xfrm>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a:solidFill>
            <a:schemeClr val="tx2"/>
          </a:solidFill>
        </p:spPr>
        <p:txBody>
          <a:bodyPr rtlCol="0"/>
          <a:lstStyle>
            <a:lvl1pPr>
              <a:defRPr>
                <a:solidFill>
                  <a:schemeClr val="bg1"/>
                </a:solidFill>
              </a:defRPr>
            </a:lvl1pPr>
          </a:lstStyle>
          <a:p>
            <a:pPr rtl="0"/>
            <a:fld id="{EECC7194-A4D0-457B-9D3E-53681723AFF7}" type="slidenum">
              <a:rPr lang="es-ES" noProof="0" smtClean="0"/>
              <a:pPr rtl="0"/>
              <a:t>‹Nº›</a:t>
            </a:fld>
            <a:endParaRPr lang="es-ES" noProof="0"/>
          </a:p>
        </p:txBody>
      </p:sp>
      <p:sp>
        <p:nvSpPr>
          <p:cNvPr id="12" name="Título 11">
            <a:extLst>
              <a:ext uri="{FF2B5EF4-FFF2-40B4-BE49-F238E27FC236}">
                <a16:creationId xmlns:a16="http://schemas.microsoft.com/office/drawing/2014/main" id="{EAF90A48-1BFB-4A19-9A1C-2851879F9E8F}"/>
              </a:ext>
            </a:extLst>
          </p:cNvPr>
          <p:cNvSpPr>
            <a:spLocks noGrp="1"/>
          </p:cNvSpPr>
          <p:nvPr>
            <p:ph type="title"/>
          </p:nvPr>
        </p:nvSpPr>
        <p:spPr>
          <a:xfrm>
            <a:off x="1749778" y="3096087"/>
            <a:ext cx="5455750" cy="1008000"/>
          </a:xfrm>
        </p:spPr>
        <p:txBody>
          <a:bodyPr rtlCol="0"/>
          <a:lstStyle>
            <a:lvl1pPr>
              <a:defRPr sz="4000" cap="all" baseline="0">
                <a:solidFill>
                  <a:schemeClr val="bg1"/>
                </a:solidFill>
              </a:defRPr>
            </a:lvl1pPr>
          </a:lstStyle>
          <a:p>
            <a:pPr rtl="0"/>
            <a:r>
              <a:rPr lang="es-ES" noProof="0" smtClean="0"/>
              <a:t>Haga clic para modificar el estilo de título del patrón</a:t>
            </a:r>
            <a:endParaRPr lang="es-ES" noProof="0"/>
          </a:p>
        </p:txBody>
      </p:sp>
      <p:sp>
        <p:nvSpPr>
          <p:cNvPr id="19" name="Forma libre: Forma 18">
            <a:extLst>
              <a:ext uri="{FF2B5EF4-FFF2-40B4-BE49-F238E27FC236}">
                <a16:creationId xmlns:a16="http://schemas.microsoft.com/office/drawing/2014/main" id="{C9E79024-4B2E-43B0-8607-196181AB731F}"/>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123659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 X Número e icono">
    <p:bg>
      <p:bgPr>
        <a:solidFill>
          <a:schemeClr val="bg1"/>
        </a:solidFill>
        <a:effectLst/>
      </p:bgPr>
    </p:bg>
    <p:spTree>
      <p:nvGrpSpPr>
        <p:cNvPr id="1" name=""/>
        <p:cNvGrpSpPr/>
        <p:nvPr/>
      </p:nvGrpSpPr>
      <p:grpSpPr>
        <a:xfrm>
          <a:off x="0" y="0"/>
          <a:ext cx="0" cy="0"/>
          <a:chOff x="0" y="0"/>
          <a:chExt cx="0" cy="0"/>
        </a:xfrm>
      </p:grpSpPr>
      <p:sp>
        <p:nvSpPr>
          <p:cNvPr id="24" name="Marcador de posición de imagen 23">
            <a:extLst>
              <a:ext uri="{FF2B5EF4-FFF2-40B4-BE49-F238E27FC236}">
                <a16:creationId xmlns:a16="http://schemas.microsoft.com/office/drawing/2014/main" id="{767CE6DD-011B-4E2D-9E8A-EFF414E39EEA}"/>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rtlCol="0" anchor="t">
            <a:noAutofit/>
          </a:bodyPr>
          <a:lstStyle>
            <a:lvl1pPr marL="0" indent="0" algn="ctr">
              <a:lnSpc>
                <a:spcPct val="100000"/>
              </a:lnSpc>
              <a:buNone/>
              <a:defRPr sz="1200" i="1">
                <a:solidFill>
                  <a:schemeClr val="bg1"/>
                </a:solidFill>
              </a:defRPr>
            </a:lvl1pPr>
          </a:lstStyle>
          <a:p>
            <a:pPr rtl="0"/>
            <a:r>
              <a:rPr lang="es-ES" noProof="0"/>
              <a:t>Arrastre y suelte su </a:t>
            </a:r>
            <a:br>
              <a:rPr lang="es-ES" noProof="0"/>
            </a:br>
            <a:r>
              <a:rPr lang="es-ES" noProof="0"/>
              <a:t>Foto de fondo aquí</a:t>
            </a:r>
          </a:p>
        </p:txBody>
      </p:sp>
      <p:sp>
        <p:nvSpPr>
          <p:cNvPr id="2" name="Título 1">
            <a:extLst>
              <a:ext uri="{FF2B5EF4-FFF2-40B4-BE49-F238E27FC236}">
                <a16:creationId xmlns:a16="http://schemas.microsoft.com/office/drawing/2014/main" id="{DF797B74-E645-46F4-8F77-49AF7F0D443F}"/>
              </a:ext>
            </a:extLst>
          </p:cNvPr>
          <p:cNvSpPr>
            <a:spLocks noGrp="1"/>
          </p:cNvSpPr>
          <p:nvPr>
            <p:ph type="title" hasCustomPrompt="1"/>
          </p:nvPr>
        </p:nvSpPr>
        <p:spPr>
          <a:xfrm>
            <a:off x="684000" y="808185"/>
            <a:ext cx="7560000" cy="360000"/>
          </a:xfrm>
        </p:spPr>
        <p:txBody>
          <a:bodyPr rtlCol="0"/>
          <a:lstStyle>
            <a:lvl1pPr>
              <a:defRPr cap="all" baseline="0">
                <a:solidFill>
                  <a:schemeClr val="bg1"/>
                </a:solidFill>
              </a:defRPr>
            </a:lvl1pPr>
          </a:lstStyle>
          <a:p>
            <a:pPr rtl="0"/>
            <a:r>
              <a:rPr lang="es-ES" noProof="0"/>
              <a:t>Haga clic para editar el estilo de título del patrón</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lvl1pPr>
              <a:defRPr>
                <a:solidFill>
                  <a:schemeClr val="bg1"/>
                </a:solidFill>
              </a:defRPr>
            </a:lvl1pPr>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9" name="Forma libre: Forma 8">
            <a:extLst>
              <a:ext uri="{FF2B5EF4-FFF2-40B4-BE49-F238E27FC236}">
                <a16:creationId xmlns:a16="http://schemas.microsoft.com/office/drawing/2014/main" id="{C6E75A4B-2655-4B0E-8D3B-0068F57D3D9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texto 4">
            <a:extLst>
              <a:ext uri="{FF2B5EF4-FFF2-40B4-BE49-F238E27FC236}">
                <a16:creationId xmlns:a16="http://schemas.microsoft.com/office/drawing/2014/main" id="{49F266E5-40A6-4643-B9AC-B38F27256371}"/>
              </a:ext>
            </a:extLst>
          </p:cNvPr>
          <p:cNvSpPr>
            <a:spLocks noGrp="1"/>
          </p:cNvSpPr>
          <p:nvPr>
            <p:ph type="body" sz="quarter" idx="13" hasCustomPrompt="1"/>
          </p:nvPr>
        </p:nvSpPr>
        <p:spPr>
          <a:xfrm>
            <a:off x="6842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#NÚMERO</a:t>
            </a:r>
          </a:p>
        </p:txBody>
      </p:sp>
      <p:sp>
        <p:nvSpPr>
          <p:cNvPr id="11" name="Marcador de texto 10">
            <a:extLst>
              <a:ext uri="{FF2B5EF4-FFF2-40B4-BE49-F238E27FC236}">
                <a16:creationId xmlns:a16="http://schemas.microsoft.com/office/drawing/2014/main" id="{1CB790CB-E4F5-4B61-A03E-1CA0C32E3F17}"/>
              </a:ext>
            </a:extLst>
          </p:cNvPr>
          <p:cNvSpPr>
            <a:spLocks noGrp="1"/>
          </p:cNvSpPr>
          <p:nvPr>
            <p:ph type="body" sz="quarter" idx="14" hasCustomPrompt="1"/>
          </p:nvPr>
        </p:nvSpPr>
        <p:spPr>
          <a:xfrm>
            <a:off x="5104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2" name="Marcador de texto 4">
            <a:extLst>
              <a:ext uri="{FF2B5EF4-FFF2-40B4-BE49-F238E27FC236}">
                <a16:creationId xmlns:a16="http://schemas.microsoft.com/office/drawing/2014/main" id="{B570684C-B743-402E-8778-A65199577106}"/>
              </a:ext>
            </a:extLst>
          </p:cNvPr>
          <p:cNvSpPr>
            <a:spLocks noGrp="1"/>
          </p:cNvSpPr>
          <p:nvPr>
            <p:ph type="body" sz="quarter" idx="15" hasCustomPrompt="1"/>
          </p:nvPr>
        </p:nvSpPr>
        <p:spPr>
          <a:xfrm>
            <a:off x="29710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#NÚMERO</a:t>
            </a:r>
          </a:p>
        </p:txBody>
      </p:sp>
      <p:sp>
        <p:nvSpPr>
          <p:cNvPr id="13" name="Marcador de texto 10">
            <a:extLst>
              <a:ext uri="{FF2B5EF4-FFF2-40B4-BE49-F238E27FC236}">
                <a16:creationId xmlns:a16="http://schemas.microsoft.com/office/drawing/2014/main" id="{FCEC7149-9A00-4CA4-B800-1BFD6EBEB88D}"/>
              </a:ext>
            </a:extLst>
          </p:cNvPr>
          <p:cNvSpPr>
            <a:spLocks noGrp="1"/>
          </p:cNvSpPr>
          <p:nvPr>
            <p:ph type="body" sz="quarter" idx="16" hasCustomPrompt="1"/>
          </p:nvPr>
        </p:nvSpPr>
        <p:spPr>
          <a:xfrm>
            <a:off x="27972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4" name="Marcador de texto 4">
            <a:extLst>
              <a:ext uri="{FF2B5EF4-FFF2-40B4-BE49-F238E27FC236}">
                <a16:creationId xmlns:a16="http://schemas.microsoft.com/office/drawing/2014/main" id="{0374F0E2-36BA-43B5-8799-77AA3367DF47}"/>
              </a:ext>
            </a:extLst>
          </p:cNvPr>
          <p:cNvSpPr>
            <a:spLocks noGrp="1"/>
          </p:cNvSpPr>
          <p:nvPr>
            <p:ph type="body" sz="quarter" idx="17" hasCustomPrompt="1"/>
          </p:nvPr>
        </p:nvSpPr>
        <p:spPr>
          <a:xfrm>
            <a:off x="5269707"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#NÚMERO</a:t>
            </a:r>
          </a:p>
        </p:txBody>
      </p:sp>
      <p:sp>
        <p:nvSpPr>
          <p:cNvPr id="15" name="Marcador de texto 10">
            <a:extLst>
              <a:ext uri="{FF2B5EF4-FFF2-40B4-BE49-F238E27FC236}">
                <a16:creationId xmlns:a16="http://schemas.microsoft.com/office/drawing/2014/main" id="{1BA12174-6A24-4E61-8D58-B3B42C31BE1A}"/>
              </a:ext>
            </a:extLst>
          </p:cNvPr>
          <p:cNvSpPr>
            <a:spLocks noGrp="1"/>
          </p:cNvSpPr>
          <p:nvPr>
            <p:ph type="body" sz="quarter" idx="18" hasCustomPrompt="1"/>
          </p:nvPr>
        </p:nvSpPr>
        <p:spPr>
          <a:xfrm>
            <a:off x="5096056"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6" name="Marcador de texto 4">
            <a:extLst>
              <a:ext uri="{FF2B5EF4-FFF2-40B4-BE49-F238E27FC236}">
                <a16:creationId xmlns:a16="http://schemas.microsoft.com/office/drawing/2014/main" id="{D3A67B21-0E8B-4922-94F9-20492309C4DA}"/>
              </a:ext>
            </a:extLst>
          </p:cNvPr>
          <p:cNvSpPr>
            <a:spLocks noGrp="1"/>
          </p:cNvSpPr>
          <p:nvPr>
            <p:ph type="body" sz="quarter" idx="19" hasCustomPrompt="1"/>
          </p:nvPr>
        </p:nvSpPr>
        <p:spPr>
          <a:xfrm>
            <a:off x="75446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#NÚMERO</a:t>
            </a:r>
          </a:p>
        </p:txBody>
      </p:sp>
      <p:sp>
        <p:nvSpPr>
          <p:cNvPr id="17" name="Marcador de texto 10">
            <a:extLst>
              <a:ext uri="{FF2B5EF4-FFF2-40B4-BE49-F238E27FC236}">
                <a16:creationId xmlns:a16="http://schemas.microsoft.com/office/drawing/2014/main" id="{D801C20C-82D2-465E-8D45-DF1A57E04525}"/>
              </a:ext>
            </a:extLst>
          </p:cNvPr>
          <p:cNvSpPr>
            <a:spLocks noGrp="1"/>
          </p:cNvSpPr>
          <p:nvPr>
            <p:ph type="body" sz="quarter" idx="20" hasCustomPrompt="1"/>
          </p:nvPr>
        </p:nvSpPr>
        <p:spPr>
          <a:xfrm>
            <a:off x="73708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8" name="Marcador de texto 4">
            <a:extLst>
              <a:ext uri="{FF2B5EF4-FFF2-40B4-BE49-F238E27FC236}">
                <a16:creationId xmlns:a16="http://schemas.microsoft.com/office/drawing/2014/main" id="{62BAD45E-2039-4F8D-9CFC-42BFA3756AD1}"/>
              </a:ext>
            </a:extLst>
          </p:cNvPr>
          <p:cNvSpPr>
            <a:spLocks noGrp="1"/>
          </p:cNvSpPr>
          <p:nvPr>
            <p:ph type="body" sz="quarter" idx="21" hasCustomPrompt="1"/>
          </p:nvPr>
        </p:nvSpPr>
        <p:spPr>
          <a:xfrm>
            <a:off x="9831412"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#NÚMERO</a:t>
            </a:r>
          </a:p>
        </p:txBody>
      </p:sp>
      <p:sp>
        <p:nvSpPr>
          <p:cNvPr id="19" name="Marcador de texto 10">
            <a:extLst>
              <a:ext uri="{FF2B5EF4-FFF2-40B4-BE49-F238E27FC236}">
                <a16:creationId xmlns:a16="http://schemas.microsoft.com/office/drawing/2014/main" id="{64A78879-6338-4F3B-864E-8FF4E08C0066}"/>
              </a:ext>
            </a:extLst>
          </p:cNvPr>
          <p:cNvSpPr>
            <a:spLocks noGrp="1"/>
          </p:cNvSpPr>
          <p:nvPr>
            <p:ph type="body" sz="quarter" idx="22" hasCustomPrompt="1"/>
          </p:nvPr>
        </p:nvSpPr>
        <p:spPr>
          <a:xfrm>
            <a:off x="9657654"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22" name="Subtítulo 2">
            <a:extLst>
              <a:ext uri="{FF2B5EF4-FFF2-40B4-BE49-F238E27FC236}">
                <a16:creationId xmlns:a16="http://schemas.microsoft.com/office/drawing/2014/main" id="{80118439-B306-4F20-9200-1C429EADC7EE}"/>
              </a:ext>
            </a:extLst>
          </p:cNvPr>
          <p:cNvSpPr>
            <a:spLocks noGrp="1"/>
          </p:cNvSpPr>
          <p:nvPr>
            <p:ph type="subTitle" idx="1" hasCustomPrompt="1"/>
          </p:nvPr>
        </p:nvSpPr>
        <p:spPr>
          <a:xfrm>
            <a:off x="5101000" y="5271502"/>
            <a:ext cx="1990001" cy="620016"/>
          </a:xfrm>
          <a:gradFill>
            <a:gsLst>
              <a:gs pos="0">
                <a:schemeClr val="tx2"/>
              </a:gs>
              <a:gs pos="100000">
                <a:schemeClr val="accent2"/>
              </a:gs>
            </a:gsLst>
            <a:lin ang="14400000" scaled="0"/>
          </a:gradFill>
        </p:spPr>
        <p:txBody>
          <a:bodyPr lIns="0" rtlCol="0" anchor="ctr"/>
          <a:lstStyle>
            <a:lvl1pPr marL="0" indent="0" algn="ctr">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Resultado</a:t>
            </a:r>
          </a:p>
        </p:txBody>
      </p:sp>
      <p:sp>
        <p:nvSpPr>
          <p:cNvPr id="26" name="Marcador de posición de imagen 25">
            <a:extLst>
              <a:ext uri="{FF2B5EF4-FFF2-40B4-BE49-F238E27FC236}">
                <a16:creationId xmlns:a16="http://schemas.microsoft.com/office/drawing/2014/main" id="{99B7E7F2-DF6B-4441-B0B1-7E87E29BA3A7}"/>
              </a:ext>
            </a:extLst>
          </p:cNvPr>
          <p:cNvSpPr>
            <a:spLocks noGrp="1"/>
          </p:cNvSpPr>
          <p:nvPr>
            <p:ph type="pic" sz="quarter" idx="23" hasCustomPrompt="1"/>
          </p:nvPr>
        </p:nvSpPr>
        <p:spPr>
          <a:xfrm>
            <a:off x="1098550" y="2217585"/>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27" name="Marcador de posición de imagen 25">
            <a:extLst>
              <a:ext uri="{FF2B5EF4-FFF2-40B4-BE49-F238E27FC236}">
                <a16:creationId xmlns:a16="http://schemas.microsoft.com/office/drawing/2014/main" id="{ED41522A-FBAF-4E5D-B592-F13855964E8B}"/>
              </a:ext>
            </a:extLst>
          </p:cNvPr>
          <p:cNvSpPr>
            <a:spLocks noGrp="1"/>
          </p:cNvSpPr>
          <p:nvPr>
            <p:ph type="pic" sz="quarter" idx="24" hasCustomPrompt="1"/>
          </p:nvPr>
        </p:nvSpPr>
        <p:spPr>
          <a:xfrm>
            <a:off x="3385350" y="2217585"/>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28" name="Marcador de posición de imagen 25">
            <a:extLst>
              <a:ext uri="{FF2B5EF4-FFF2-40B4-BE49-F238E27FC236}">
                <a16:creationId xmlns:a16="http://schemas.microsoft.com/office/drawing/2014/main" id="{AA51069C-E1DC-44A0-A6A0-2A4AB0DD4D70}"/>
              </a:ext>
            </a:extLst>
          </p:cNvPr>
          <p:cNvSpPr>
            <a:spLocks noGrp="1"/>
          </p:cNvSpPr>
          <p:nvPr>
            <p:ph type="pic" sz="quarter" idx="25" hasCustomPrompt="1"/>
          </p:nvPr>
        </p:nvSpPr>
        <p:spPr>
          <a:xfrm>
            <a:off x="5684044" y="2217585"/>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29" name="Marcador de posición de imagen 25">
            <a:extLst>
              <a:ext uri="{FF2B5EF4-FFF2-40B4-BE49-F238E27FC236}">
                <a16:creationId xmlns:a16="http://schemas.microsoft.com/office/drawing/2014/main" id="{42F6437E-5478-451F-9BE3-E8160EA43516}"/>
              </a:ext>
            </a:extLst>
          </p:cNvPr>
          <p:cNvSpPr>
            <a:spLocks noGrp="1"/>
          </p:cNvSpPr>
          <p:nvPr>
            <p:ph type="pic" sz="quarter" idx="26" hasCustomPrompt="1"/>
          </p:nvPr>
        </p:nvSpPr>
        <p:spPr>
          <a:xfrm>
            <a:off x="7958950" y="2217585"/>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30" name="Marcador de posición de imagen 25">
            <a:extLst>
              <a:ext uri="{FF2B5EF4-FFF2-40B4-BE49-F238E27FC236}">
                <a16:creationId xmlns:a16="http://schemas.microsoft.com/office/drawing/2014/main" id="{25127DFD-53A7-41A8-B591-AEEC12038026}"/>
              </a:ext>
            </a:extLst>
          </p:cNvPr>
          <p:cNvSpPr>
            <a:spLocks noGrp="1"/>
          </p:cNvSpPr>
          <p:nvPr>
            <p:ph type="pic" sz="quarter" idx="27" hasCustomPrompt="1"/>
          </p:nvPr>
        </p:nvSpPr>
        <p:spPr>
          <a:xfrm>
            <a:off x="10245749" y="2217585"/>
            <a:ext cx="823913" cy="823913"/>
          </a:xfrm>
        </p:spPr>
        <p:txBody>
          <a:bodyPr rtlCol="0" anchor="ctr"/>
          <a:lstStyle>
            <a:lvl1pPr marL="0" indent="0" algn="ctr">
              <a:buNone/>
              <a:defRPr sz="1050" i="1">
                <a:solidFill>
                  <a:schemeClr val="bg1"/>
                </a:solidFill>
              </a:defRPr>
            </a:lvl1pPr>
          </a:lstStyle>
          <a:p>
            <a:pPr rtl="0"/>
            <a:r>
              <a:rPr lang="es-ES" noProof="0"/>
              <a:t>Icono</a:t>
            </a:r>
          </a:p>
        </p:txBody>
      </p:sp>
    </p:spTree>
    <p:extLst>
      <p:ext uri="{BB962C8B-B14F-4D97-AF65-F5344CB8AC3E}">
        <p14:creationId xmlns:p14="http://schemas.microsoft.com/office/powerpoint/2010/main" val="389258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0 40 dividida verticalmente">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6F76D43D-0DDD-4BAD-8213-BDBF75C30A0C}"/>
              </a:ext>
              <a:ext uri="{C183D7F6-B498-43B3-948B-1728B52AA6E4}">
                <adec:decorative xmlns:adec="http://schemas.microsoft.com/office/drawing/2017/decorative" xmlns="" val="1"/>
              </a:ext>
            </a:extLst>
          </p:cNvPr>
          <p:cNvSpPr/>
          <p:nvPr userDrawn="1"/>
        </p:nvSpPr>
        <p:spPr>
          <a:xfrm>
            <a:off x="676118" y="4338116"/>
            <a:ext cx="10839764"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Marcador de texto 3">
            <a:extLst>
              <a:ext uri="{FF2B5EF4-FFF2-40B4-BE49-F238E27FC236}">
                <a16:creationId xmlns:a16="http://schemas.microsoft.com/office/drawing/2014/main" id="{A6D3ACF3-E1F5-4332-9836-C8E6C46591BB}"/>
              </a:ext>
            </a:extLst>
          </p:cNvPr>
          <p:cNvSpPr txBox="1">
            <a:spLocks/>
          </p:cNvSpPr>
          <p:nvPr userDrawn="1"/>
        </p:nvSpPr>
        <p:spPr>
          <a:xfrm>
            <a:off x="0" y="-436"/>
            <a:ext cx="12192000" cy="43438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es-ES" noProof="0"/>
          </a:p>
        </p:txBody>
      </p:sp>
      <p:sp>
        <p:nvSpPr>
          <p:cNvPr id="2" name="Título 1">
            <a:extLst>
              <a:ext uri="{FF2B5EF4-FFF2-40B4-BE49-F238E27FC236}">
                <a16:creationId xmlns:a16="http://schemas.microsoft.com/office/drawing/2014/main" id="{0BDF8FE7-66F4-4586-B49B-61E115ED291E}"/>
              </a:ext>
            </a:extLst>
          </p:cNvPr>
          <p:cNvSpPr>
            <a:spLocks noGrp="1"/>
          </p:cNvSpPr>
          <p:nvPr>
            <p:ph type="title"/>
          </p:nvPr>
        </p:nvSpPr>
        <p:spPr/>
        <p:txBody>
          <a:bodyPr rtlCol="0"/>
          <a:lstStyle>
            <a:lvl1pPr>
              <a:defRPr>
                <a:solidFill>
                  <a:schemeClr val="bg1"/>
                </a:solidFill>
              </a:defRPr>
            </a:lvl1pPr>
          </a:lstStyle>
          <a:p>
            <a:pPr rtl="0"/>
            <a:r>
              <a:rPr lang="es-ES" noProof="0" smtClean="0"/>
              <a:t>Haga clic para modificar el estilo de título del patrón</a:t>
            </a:r>
            <a:endParaRPr lang="es-ES" noProof="0"/>
          </a:p>
        </p:txBody>
      </p:sp>
      <p:sp>
        <p:nvSpPr>
          <p:cNvPr id="6" name="Marcador de pie de página 5">
            <a:extLst>
              <a:ext uri="{FF2B5EF4-FFF2-40B4-BE49-F238E27FC236}">
                <a16:creationId xmlns:a16="http://schemas.microsoft.com/office/drawing/2014/main" id="{AEB5B890-F885-418C-9812-59970CAC6BCD}"/>
              </a:ext>
            </a:extLst>
          </p:cNvPr>
          <p:cNvSpPr>
            <a:spLocks noGrp="1"/>
          </p:cNvSpPr>
          <p:nvPr>
            <p:ph type="ftr" sz="quarter" idx="10"/>
          </p:nvPr>
        </p:nvSpPr>
        <p:spPr/>
        <p:txBody>
          <a:bodyPr rtlCol="0"/>
          <a:lstStyle/>
          <a:p>
            <a:pPr rtl="0"/>
            <a:endParaRPr lang="es-ES" noProof="0"/>
          </a:p>
        </p:txBody>
      </p:sp>
      <p:sp>
        <p:nvSpPr>
          <p:cNvPr id="7" name="Marcador de posición de número de diapositiva 6">
            <a:extLst>
              <a:ext uri="{FF2B5EF4-FFF2-40B4-BE49-F238E27FC236}">
                <a16:creationId xmlns:a16="http://schemas.microsoft.com/office/drawing/2014/main" id="{50521507-88DE-417D-8076-D9152E1E1409}"/>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4" name="Marcador de texto 3">
            <a:extLst>
              <a:ext uri="{FF2B5EF4-FFF2-40B4-BE49-F238E27FC236}">
                <a16:creationId xmlns:a16="http://schemas.microsoft.com/office/drawing/2014/main" id="{1DFC7DDD-6F93-45F8-AFD6-95AA051FE809}"/>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es-ES" noProof="0"/>
              <a:t>SUBTÍTULO</a:t>
            </a:r>
          </a:p>
        </p:txBody>
      </p:sp>
      <p:sp>
        <p:nvSpPr>
          <p:cNvPr id="21" name="Forma libre: Forma 20">
            <a:extLst>
              <a:ext uri="{FF2B5EF4-FFF2-40B4-BE49-F238E27FC236}">
                <a16:creationId xmlns:a16="http://schemas.microsoft.com/office/drawing/2014/main" id="{D1CD6042-5DF4-4624-BC32-25F68745304A}"/>
              </a:ext>
            </a:extLst>
          </p:cNvPr>
          <p:cNvSpPr/>
          <p:nvPr userDrawn="1"/>
        </p:nvSpPr>
        <p:spPr>
          <a:xfrm rot="5400000">
            <a:off x="8220300" y="371700"/>
            <a:ext cx="4343400" cy="3600000"/>
          </a:xfrm>
          <a:custGeom>
            <a:avLst/>
            <a:gdLst>
              <a:gd name="connsiteX0" fmla="*/ 0 w 4343400"/>
              <a:gd name="connsiteY0" fmla="*/ 3600000 h 3600000"/>
              <a:gd name="connsiteX1" fmla="*/ 0 w 4343400"/>
              <a:gd name="connsiteY1" fmla="*/ 0 h 3600000"/>
              <a:gd name="connsiteX2" fmla="*/ 180000 w 4343400"/>
              <a:gd name="connsiteY2" fmla="*/ 0 h 3600000"/>
              <a:gd name="connsiteX3" fmla="*/ 4343400 w 4343400"/>
              <a:gd name="connsiteY3" fmla="*/ 0 h 3600000"/>
              <a:gd name="connsiteX4" fmla="*/ 4343400 w 4343400"/>
              <a:gd name="connsiteY4" fmla="*/ 180000 h 3600000"/>
              <a:gd name="connsiteX5" fmla="*/ 180000 w 4343400"/>
              <a:gd name="connsiteY5" fmla="*/ 180000 h 3600000"/>
              <a:gd name="connsiteX6" fmla="*/ 180000 w 43434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3400" h="3600000">
                <a:moveTo>
                  <a:pt x="0" y="3600000"/>
                </a:moveTo>
                <a:lnTo>
                  <a:pt x="0" y="0"/>
                </a:lnTo>
                <a:lnTo>
                  <a:pt x="180000" y="0"/>
                </a:lnTo>
                <a:lnTo>
                  <a:pt x="4343400" y="0"/>
                </a:lnTo>
                <a:lnTo>
                  <a:pt x="43434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9" name="Forma libre: Forma 18">
            <a:extLst>
              <a:ext uri="{FF2B5EF4-FFF2-40B4-BE49-F238E27FC236}">
                <a16:creationId xmlns:a16="http://schemas.microsoft.com/office/drawing/2014/main" id="{6294759C-286C-4281-B194-581C766EEF28}"/>
              </a:ext>
            </a:extLst>
          </p:cNvPr>
          <p:cNvSpPr/>
          <p:nvPr userDrawn="1"/>
        </p:nvSpPr>
        <p:spPr>
          <a:xfrm rot="5400000">
            <a:off x="9134700" y="3800700"/>
            <a:ext cx="2514600" cy="3600000"/>
          </a:xfrm>
          <a:custGeom>
            <a:avLst/>
            <a:gdLst>
              <a:gd name="connsiteX0" fmla="*/ 0 w 2514600"/>
              <a:gd name="connsiteY0" fmla="*/ 180000 h 3600000"/>
              <a:gd name="connsiteX1" fmla="*/ 0 w 2514600"/>
              <a:gd name="connsiteY1" fmla="*/ 0 h 3600000"/>
              <a:gd name="connsiteX2" fmla="*/ 2334600 w 2514600"/>
              <a:gd name="connsiteY2" fmla="*/ 0 h 3600000"/>
              <a:gd name="connsiteX3" fmla="*/ 2514600 w 2514600"/>
              <a:gd name="connsiteY3" fmla="*/ 0 h 3600000"/>
              <a:gd name="connsiteX4" fmla="*/ 2514600 w 2514600"/>
              <a:gd name="connsiteY4" fmla="*/ 180000 h 3600000"/>
              <a:gd name="connsiteX5" fmla="*/ 2514600 w 2514600"/>
              <a:gd name="connsiteY5" fmla="*/ 3600000 h 3600000"/>
              <a:gd name="connsiteX6" fmla="*/ 2334600 w 2514600"/>
              <a:gd name="connsiteY6" fmla="*/ 3600000 h 3600000"/>
              <a:gd name="connsiteX7" fmla="*/ 2334600 w 25146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4600" h="3600000">
                <a:moveTo>
                  <a:pt x="0" y="180000"/>
                </a:moveTo>
                <a:lnTo>
                  <a:pt x="0" y="0"/>
                </a:lnTo>
                <a:lnTo>
                  <a:pt x="2334600" y="0"/>
                </a:lnTo>
                <a:lnTo>
                  <a:pt x="2514600" y="0"/>
                </a:lnTo>
                <a:lnTo>
                  <a:pt x="2514600" y="180000"/>
                </a:lnTo>
                <a:lnTo>
                  <a:pt x="2514600" y="3600000"/>
                </a:lnTo>
                <a:lnTo>
                  <a:pt x="2334600" y="3600000"/>
                </a:lnTo>
                <a:lnTo>
                  <a:pt x="23346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578943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x bloque de contenido con icono">
    <p:spTree>
      <p:nvGrpSpPr>
        <p:cNvPr id="1" name=""/>
        <p:cNvGrpSpPr/>
        <p:nvPr/>
      </p:nvGrpSpPr>
      <p:grpSpPr>
        <a:xfrm>
          <a:off x="0" y="0"/>
          <a:ext cx="0" cy="0"/>
          <a:chOff x="0" y="0"/>
          <a:chExt cx="0" cy="0"/>
        </a:xfrm>
      </p:grpSpPr>
      <p:sp>
        <p:nvSpPr>
          <p:cNvPr id="6" name="Marcador de posición de imagen 23">
            <a:extLst>
              <a:ext uri="{FF2B5EF4-FFF2-40B4-BE49-F238E27FC236}">
                <a16:creationId xmlns:a16="http://schemas.microsoft.com/office/drawing/2014/main" id="{E6622698-E93D-4214-8C21-38DBE58C2E3F}"/>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224000" rIns="0" rtlCol="0" anchor="t">
            <a:noAutofit/>
          </a:bodyPr>
          <a:lstStyle>
            <a:lvl1pPr marL="0" indent="0" algn="ctr">
              <a:lnSpc>
                <a:spcPct val="100000"/>
              </a:lnSpc>
              <a:buNone/>
              <a:defRPr sz="1200" i="1">
                <a:solidFill>
                  <a:schemeClr val="bg1"/>
                </a:solidFill>
              </a:defRPr>
            </a:lvl1pPr>
          </a:lstStyle>
          <a:p>
            <a:pPr rtl="0"/>
            <a:r>
              <a:rPr lang="es-ES" noProof="0"/>
              <a:t>Arrastre y suelte su </a:t>
            </a:r>
            <a:br>
              <a:rPr lang="es-ES" noProof="0"/>
            </a:br>
            <a:r>
              <a:rPr lang="es-ES" noProof="0"/>
              <a:t>Foto de fondo aquí</a:t>
            </a:r>
          </a:p>
        </p:txBody>
      </p:sp>
      <p:sp>
        <p:nvSpPr>
          <p:cNvPr id="9" name="Forma libre: Forma 8">
            <a:extLst>
              <a:ext uri="{FF2B5EF4-FFF2-40B4-BE49-F238E27FC236}">
                <a16:creationId xmlns:a16="http://schemas.microsoft.com/office/drawing/2014/main" id="{1706BC54-FE11-4237-96CC-8DA267DB5D7C}"/>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DF797B74-E645-46F4-8F77-49AF7F0D443F}"/>
              </a:ext>
            </a:extLst>
          </p:cNvPr>
          <p:cNvSpPr>
            <a:spLocks noGrp="1"/>
          </p:cNvSpPr>
          <p:nvPr>
            <p:ph type="title" hasCustomPrompt="1"/>
          </p:nvPr>
        </p:nvSpPr>
        <p:spPr>
          <a:xfrm>
            <a:off x="684000" y="808186"/>
            <a:ext cx="7560000" cy="370166"/>
          </a:xfrm>
        </p:spPr>
        <p:txBody>
          <a:bodyPr rtlCol="0"/>
          <a:lstStyle>
            <a:lvl1pPr>
              <a:defRPr>
                <a:solidFill>
                  <a:schemeClr val="bg1"/>
                </a:solidFill>
              </a:defRPr>
            </a:lvl1pPr>
          </a:lstStyle>
          <a:p>
            <a:pPr rtl="0"/>
            <a:r>
              <a:rPr lang="es-ES" noProof="0"/>
              <a:t>Haga clic para editar el estilo de título del patrón</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5" name="Marcador de texto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1470581"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3" name="Marcador de texto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1470581"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15" name="Marcador de texto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5031291"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6" name="Marcador de texto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5031291"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17" name="Marcador de texto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592000"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8" name="Marcador de texto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592000"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19" name="Marcador de texto 4">
            <a:extLst>
              <a:ext uri="{FF2B5EF4-FFF2-40B4-BE49-F238E27FC236}">
                <a16:creationId xmlns:a16="http://schemas.microsoft.com/office/drawing/2014/main" id="{3E6D854C-C76F-49BA-9E74-F438CA8EA9E2}"/>
              </a:ext>
            </a:extLst>
          </p:cNvPr>
          <p:cNvSpPr>
            <a:spLocks noGrp="1"/>
          </p:cNvSpPr>
          <p:nvPr>
            <p:ph type="body" sz="quarter" idx="19" hasCustomPrompt="1"/>
          </p:nvPr>
        </p:nvSpPr>
        <p:spPr>
          <a:xfrm>
            <a:off x="1470581"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20" name="Marcador de texto 12">
            <a:extLst>
              <a:ext uri="{FF2B5EF4-FFF2-40B4-BE49-F238E27FC236}">
                <a16:creationId xmlns:a16="http://schemas.microsoft.com/office/drawing/2014/main" id="{AD447D7D-C1F4-4AD4-AE22-EB8E7F1C419E}"/>
              </a:ext>
            </a:extLst>
          </p:cNvPr>
          <p:cNvSpPr>
            <a:spLocks noGrp="1"/>
          </p:cNvSpPr>
          <p:nvPr>
            <p:ph type="body" sz="quarter" idx="20" hasCustomPrompt="1"/>
          </p:nvPr>
        </p:nvSpPr>
        <p:spPr>
          <a:xfrm>
            <a:off x="1470581"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21" name="Marcador de texto 4">
            <a:extLst>
              <a:ext uri="{FF2B5EF4-FFF2-40B4-BE49-F238E27FC236}">
                <a16:creationId xmlns:a16="http://schemas.microsoft.com/office/drawing/2014/main" id="{849DF703-38D0-4214-9432-83570E10EFED}"/>
              </a:ext>
            </a:extLst>
          </p:cNvPr>
          <p:cNvSpPr>
            <a:spLocks noGrp="1"/>
          </p:cNvSpPr>
          <p:nvPr>
            <p:ph type="body" sz="quarter" idx="21" hasCustomPrompt="1"/>
          </p:nvPr>
        </p:nvSpPr>
        <p:spPr>
          <a:xfrm>
            <a:off x="5031291"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22" name="Marcador de texto 12">
            <a:extLst>
              <a:ext uri="{FF2B5EF4-FFF2-40B4-BE49-F238E27FC236}">
                <a16:creationId xmlns:a16="http://schemas.microsoft.com/office/drawing/2014/main" id="{F9EB6572-1A9F-4672-8E42-A4E15451CA20}"/>
              </a:ext>
            </a:extLst>
          </p:cNvPr>
          <p:cNvSpPr>
            <a:spLocks noGrp="1"/>
          </p:cNvSpPr>
          <p:nvPr>
            <p:ph type="body" sz="quarter" idx="22" hasCustomPrompt="1"/>
          </p:nvPr>
        </p:nvSpPr>
        <p:spPr>
          <a:xfrm>
            <a:off x="5031291"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23" name="Marcador de texto 4">
            <a:extLst>
              <a:ext uri="{FF2B5EF4-FFF2-40B4-BE49-F238E27FC236}">
                <a16:creationId xmlns:a16="http://schemas.microsoft.com/office/drawing/2014/main" id="{0740EB70-455C-47FF-9A9A-0D78D202ED03}"/>
              </a:ext>
            </a:extLst>
          </p:cNvPr>
          <p:cNvSpPr>
            <a:spLocks noGrp="1"/>
          </p:cNvSpPr>
          <p:nvPr>
            <p:ph type="body" sz="quarter" idx="23" hasCustomPrompt="1"/>
          </p:nvPr>
        </p:nvSpPr>
        <p:spPr>
          <a:xfrm>
            <a:off x="8592000"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24" name="Marcador de texto 12">
            <a:extLst>
              <a:ext uri="{FF2B5EF4-FFF2-40B4-BE49-F238E27FC236}">
                <a16:creationId xmlns:a16="http://schemas.microsoft.com/office/drawing/2014/main" id="{CD9A5773-4F50-4631-9B7A-0A2D83E5DC28}"/>
              </a:ext>
            </a:extLst>
          </p:cNvPr>
          <p:cNvSpPr>
            <a:spLocks noGrp="1"/>
          </p:cNvSpPr>
          <p:nvPr>
            <p:ph type="body" sz="quarter" idx="24" hasCustomPrompt="1"/>
          </p:nvPr>
        </p:nvSpPr>
        <p:spPr>
          <a:xfrm>
            <a:off x="8592000"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Tree>
    <p:extLst>
      <p:ext uri="{BB962C8B-B14F-4D97-AF65-F5344CB8AC3E}">
        <p14:creationId xmlns:p14="http://schemas.microsoft.com/office/powerpoint/2010/main" val="387598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 x bloque de contenido con icono">
    <p:spTree>
      <p:nvGrpSpPr>
        <p:cNvPr id="1" name=""/>
        <p:cNvGrpSpPr/>
        <p:nvPr/>
      </p:nvGrpSpPr>
      <p:grpSpPr>
        <a:xfrm>
          <a:off x="0" y="0"/>
          <a:ext cx="0" cy="0"/>
          <a:chOff x="0" y="0"/>
          <a:chExt cx="0" cy="0"/>
        </a:xfrm>
      </p:grpSpPr>
      <p:sp>
        <p:nvSpPr>
          <p:cNvPr id="25" name="Forma libre: Forma 24">
            <a:extLst>
              <a:ext uri="{FF2B5EF4-FFF2-40B4-BE49-F238E27FC236}">
                <a16:creationId xmlns:a16="http://schemas.microsoft.com/office/drawing/2014/main" id="{45350A6A-6F84-47F4-AE00-8295D96D08C8}"/>
              </a:ext>
            </a:extLst>
          </p:cNvPr>
          <p:cNvSpPr/>
          <p:nvPr userDrawn="1"/>
        </p:nvSpPr>
        <p:spPr>
          <a:xfrm rot="5400000">
            <a:off x="8677500" y="3343500"/>
            <a:ext cx="3429000" cy="3600000"/>
          </a:xfrm>
          <a:custGeom>
            <a:avLst/>
            <a:gdLst>
              <a:gd name="connsiteX0" fmla="*/ 0 w 3429000"/>
              <a:gd name="connsiteY0" fmla="*/ 180000 h 3600000"/>
              <a:gd name="connsiteX1" fmla="*/ 0 w 3429000"/>
              <a:gd name="connsiteY1" fmla="*/ 0 h 3600000"/>
              <a:gd name="connsiteX2" fmla="*/ 3249000 w 3429000"/>
              <a:gd name="connsiteY2" fmla="*/ 0 h 3600000"/>
              <a:gd name="connsiteX3" fmla="*/ 3429000 w 3429000"/>
              <a:gd name="connsiteY3" fmla="*/ 0 h 3600000"/>
              <a:gd name="connsiteX4" fmla="*/ 3429000 w 3429000"/>
              <a:gd name="connsiteY4" fmla="*/ 180000 h 3600000"/>
              <a:gd name="connsiteX5" fmla="*/ 3429000 w 3429000"/>
              <a:gd name="connsiteY5" fmla="*/ 3600000 h 3600000"/>
              <a:gd name="connsiteX6" fmla="*/ 3249000 w 3429000"/>
              <a:gd name="connsiteY6" fmla="*/ 3600000 h 3600000"/>
              <a:gd name="connsiteX7" fmla="*/ 3249000 w 34290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0" h="3600000">
                <a:moveTo>
                  <a:pt x="0" y="180000"/>
                </a:moveTo>
                <a:lnTo>
                  <a:pt x="0" y="0"/>
                </a:lnTo>
                <a:lnTo>
                  <a:pt x="3249000" y="0"/>
                </a:lnTo>
                <a:lnTo>
                  <a:pt x="3429000" y="0"/>
                </a:lnTo>
                <a:lnTo>
                  <a:pt x="3429000" y="180000"/>
                </a:lnTo>
                <a:lnTo>
                  <a:pt x="3429000" y="3600000"/>
                </a:lnTo>
                <a:lnTo>
                  <a:pt x="3249000" y="3600000"/>
                </a:lnTo>
                <a:lnTo>
                  <a:pt x="32490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0" name="Marcador de texto 3">
            <a:extLst>
              <a:ext uri="{FF2B5EF4-FFF2-40B4-BE49-F238E27FC236}">
                <a16:creationId xmlns:a16="http://schemas.microsoft.com/office/drawing/2014/main" id="{6A395197-9758-40F0-B747-F8B134C175EB}"/>
              </a:ext>
            </a:extLst>
          </p:cNvPr>
          <p:cNvSpPr txBox="1">
            <a:spLocks/>
          </p:cNvSpPr>
          <p:nvPr userDrawn="1"/>
        </p:nvSpPr>
        <p:spPr>
          <a:xfrm>
            <a:off x="0" y="-436"/>
            <a:ext cx="12192000" cy="34294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es-ES" noProof="0"/>
          </a:p>
        </p:txBody>
      </p:sp>
      <p:sp>
        <p:nvSpPr>
          <p:cNvPr id="2" name="Título 1">
            <a:extLst>
              <a:ext uri="{FF2B5EF4-FFF2-40B4-BE49-F238E27FC236}">
                <a16:creationId xmlns:a16="http://schemas.microsoft.com/office/drawing/2014/main" id="{DF797B74-E645-46F4-8F77-49AF7F0D443F}"/>
              </a:ext>
            </a:extLst>
          </p:cNvPr>
          <p:cNvSpPr>
            <a:spLocks noGrp="1"/>
          </p:cNvSpPr>
          <p:nvPr>
            <p:ph type="title"/>
          </p:nvPr>
        </p:nvSpPr>
        <p:spPr>
          <a:xfrm>
            <a:off x="684000" y="808186"/>
            <a:ext cx="7560000" cy="370166"/>
          </a:xfrm>
        </p:spPr>
        <p:txBody>
          <a:bodyPr rtlCol="0"/>
          <a:lstStyle>
            <a:lvl1pPr>
              <a:defRPr>
                <a:solidFill>
                  <a:schemeClr val="bg1"/>
                </a:solidFill>
              </a:defRPr>
            </a:lvl1pPr>
          </a:lstStyle>
          <a:p>
            <a:pPr rtl="0"/>
            <a:r>
              <a:rPr lang="es-ES" noProof="0" smtClean="0"/>
              <a:t>Haga clic para modificar el estilo de título del patrón</a:t>
            </a:r>
            <a:endParaRPr lang="es-ES" noProof="0"/>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5" name="Marcador de texto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682863"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3" name="Marcador de texto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682863"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15" name="Marcador de texto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4445432"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6" name="Marcador de texto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4445432"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17" name="Marcador de texto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208000"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Descripción</a:t>
            </a:r>
          </a:p>
        </p:txBody>
      </p:sp>
      <p:sp>
        <p:nvSpPr>
          <p:cNvPr id="18" name="Marcador de texto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208000"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es-ES" noProof="0"/>
              <a:t>Encabezado</a:t>
            </a:r>
          </a:p>
        </p:txBody>
      </p:sp>
      <p:sp>
        <p:nvSpPr>
          <p:cNvPr id="29" name="Marcador de posición de imagen 25">
            <a:extLst>
              <a:ext uri="{FF2B5EF4-FFF2-40B4-BE49-F238E27FC236}">
                <a16:creationId xmlns:a16="http://schemas.microsoft.com/office/drawing/2014/main" id="{8989EC4C-4E3F-457F-8CF6-8A88DE68A930}"/>
              </a:ext>
            </a:extLst>
          </p:cNvPr>
          <p:cNvSpPr>
            <a:spLocks noGrp="1"/>
          </p:cNvSpPr>
          <p:nvPr>
            <p:ph type="pic" sz="quarter" idx="23" hasCustomPrompt="1"/>
          </p:nvPr>
        </p:nvSpPr>
        <p:spPr>
          <a:xfrm>
            <a:off x="1908907" y="2005142"/>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30" name="Marcador de posición de imagen 25">
            <a:extLst>
              <a:ext uri="{FF2B5EF4-FFF2-40B4-BE49-F238E27FC236}">
                <a16:creationId xmlns:a16="http://schemas.microsoft.com/office/drawing/2014/main" id="{67FB2730-3D12-4D72-AE64-AC3955C5CD99}"/>
              </a:ext>
            </a:extLst>
          </p:cNvPr>
          <p:cNvSpPr>
            <a:spLocks noGrp="1"/>
          </p:cNvSpPr>
          <p:nvPr>
            <p:ph type="pic" sz="quarter" idx="24" hasCustomPrompt="1"/>
          </p:nvPr>
        </p:nvSpPr>
        <p:spPr>
          <a:xfrm>
            <a:off x="5671476" y="2005142"/>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31" name="Marcador de posición de imagen 25">
            <a:extLst>
              <a:ext uri="{FF2B5EF4-FFF2-40B4-BE49-F238E27FC236}">
                <a16:creationId xmlns:a16="http://schemas.microsoft.com/office/drawing/2014/main" id="{4F2BB90C-4866-4DB3-B05C-0BB7DBFF8EA3}"/>
              </a:ext>
            </a:extLst>
          </p:cNvPr>
          <p:cNvSpPr>
            <a:spLocks noGrp="1"/>
          </p:cNvSpPr>
          <p:nvPr>
            <p:ph type="pic" sz="quarter" idx="25" hasCustomPrompt="1"/>
          </p:nvPr>
        </p:nvSpPr>
        <p:spPr>
          <a:xfrm>
            <a:off x="9434044" y="2005142"/>
            <a:ext cx="823913" cy="823913"/>
          </a:xfrm>
        </p:spPr>
        <p:txBody>
          <a:bodyPr rtlCol="0" anchor="ctr"/>
          <a:lstStyle>
            <a:lvl1pPr marL="0" indent="0" algn="ctr">
              <a:buNone/>
              <a:defRPr sz="1050" i="1">
                <a:solidFill>
                  <a:schemeClr val="bg1"/>
                </a:solidFill>
              </a:defRPr>
            </a:lvl1pPr>
          </a:lstStyle>
          <a:p>
            <a:pPr rtl="0"/>
            <a:r>
              <a:rPr lang="es-ES" noProof="0"/>
              <a:t>Icono</a:t>
            </a:r>
          </a:p>
        </p:txBody>
      </p:sp>
      <p:sp>
        <p:nvSpPr>
          <p:cNvPr id="21" name="Marcador de texto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es-ES" noProof="0"/>
              <a:t>SUBTÍTULO</a:t>
            </a:r>
          </a:p>
        </p:txBody>
      </p:sp>
      <p:sp>
        <p:nvSpPr>
          <p:cNvPr id="26" name="Forma libre: Forma 25">
            <a:extLst>
              <a:ext uri="{FF2B5EF4-FFF2-40B4-BE49-F238E27FC236}">
                <a16:creationId xmlns:a16="http://schemas.microsoft.com/office/drawing/2014/main" id="{AEA98CFA-B2A7-4BCC-B1DC-01CFAD2DD65E}"/>
              </a:ext>
            </a:extLst>
          </p:cNvPr>
          <p:cNvSpPr/>
          <p:nvPr userDrawn="1"/>
        </p:nvSpPr>
        <p:spPr>
          <a:xfrm rot="5400000">
            <a:off x="8677500" y="-85500"/>
            <a:ext cx="3429000" cy="3600000"/>
          </a:xfrm>
          <a:custGeom>
            <a:avLst/>
            <a:gdLst>
              <a:gd name="connsiteX0" fmla="*/ 0 w 3429000"/>
              <a:gd name="connsiteY0" fmla="*/ 3600000 h 3600000"/>
              <a:gd name="connsiteX1" fmla="*/ 0 w 3429000"/>
              <a:gd name="connsiteY1" fmla="*/ 0 h 3600000"/>
              <a:gd name="connsiteX2" fmla="*/ 180000 w 3429000"/>
              <a:gd name="connsiteY2" fmla="*/ 0 h 3600000"/>
              <a:gd name="connsiteX3" fmla="*/ 3429000 w 3429000"/>
              <a:gd name="connsiteY3" fmla="*/ 0 h 3600000"/>
              <a:gd name="connsiteX4" fmla="*/ 3429000 w 3429000"/>
              <a:gd name="connsiteY4" fmla="*/ 180000 h 3600000"/>
              <a:gd name="connsiteX5" fmla="*/ 180000 w 3429000"/>
              <a:gd name="connsiteY5" fmla="*/ 180000 h 3600000"/>
              <a:gd name="connsiteX6" fmla="*/ 180000 w 34290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9000" h="3600000">
                <a:moveTo>
                  <a:pt x="0" y="3600000"/>
                </a:moveTo>
                <a:lnTo>
                  <a:pt x="0" y="0"/>
                </a:lnTo>
                <a:lnTo>
                  <a:pt x="180000" y="0"/>
                </a:lnTo>
                <a:lnTo>
                  <a:pt x="3429000" y="0"/>
                </a:lnTo>
                <a:lnTo>
                  <a:pt x="34290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214259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lo el título y el subtítulo - Oscuro">
    <p:spTree>
      <p:nvGrpSpPr>
        <p:cNvPr id="1" name=""/>
        <p:cNvGrpSpPr/>
        <p:nvPr/>
      </p:nvGrpSpPr>
      <p:grpSpPr>
        <a:xfrm>
          <a:off x="0" y="0"/>
          <a:ext cx="0" cy="0"/>
          <a:chOff x="0" y="0"/>
          <a:chExt cx="0" cy="0"/>
        </a:xfrm>
      </p:grpSpPr>
      <p:sp>
        <p:nvSpPr>
          <p:cNvPr id="25" name="Forma libre: Forma 24">
            <a:extLst>
              <a:ext uri="{FF2B5EF4-FFF2-40B4-BE49-F238E27FC236}">
                <a16:creationId xmlns:a16="http://schemas.microsoft.com/office/drawing/2014/main" id="{E752CBEE-7696-40FC-AB0E-8790B179D18C}"/>
              </a:ext>
            </a:extLst>
          </p:cNvPr>
          <p:cNvSpPr/>
          <p:nvPr userDrawn="1"/>
        </p:nvSpPr>
        <p:spPr>
          <a:xfrm rot="5400000">
            <a:off x="8188485" y="2854485"/>
            <a:ext cx="4407031" cy="3600000"/>
          </a:xfrm>
          <a:custGeom>
            <a:avLst/>
            <a:gdLst>
              <a:gd name="connsiteX0" fmla="*/ 0 w 4407031"/>
              <a:gd name="connsiteY0" fmla="*/ 180000 h 3600000"/>
              <a:gd name="connsiteX1" fmla="*/ 0 w 4407031"/>
              <a:gd name="connsiteY1" fmla="*/ 0 h 3600000"/>
              <a:gd name="connsiteX2" fmla="*/ 4227031 w 4407031"/>
              <a:gd name="connsiteY2" fmla="*/ 0 h 3600000"/>
              <a:gd name="connsiteX3" fmla="*/ 4407031 w 4407031"/>
              <a:gd name="connsiteY3" fmla="*/ 0 h 3600000"/>
              <a:gd name="connsiteX4" fmla="*/ 4407031 w 4407031"/>
              <a:gd name="connsiteY4" fmla="*/ 180000 h 3600000"/>
              <a:gd name="connsiteX5" fmla="*/ 4407031 w 4407031"/>
              <a:gd name="connsiteY5" fmla="*/ 3600000 h 3600000"/>
              <a:gd name="connsiteX6" fmla="*/ 4227031 w 4407031"/>
              <a:gd name="connsiteY6" fmla="*/ 3600000 h 3600000"/>
              <a:gd name="connsiteX7" fmla="*/ 4227031 w 4407031"/>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7031" h="3600000">
                <a:moveTo>
                  <a:pt x="0" y="180000"/>
                </a:moveTo>
                <a:lnTo>
                  <a:pt x="0" y="0"/>
                </a:lnTo>
                <a:lnTo>
                  <a:pt x="4227031" y="0"/>
                </a:lnTo>
                <a:lnTo>
                  <a:pt x="4407031" y="0"/>
                </a:lnTo>
                <a:lnTo>
                  <a:pt x="4407031" y="180000"/>
                </a:lnTo>
                <a:lnTo>
                  <a:pt x="4407031" y="3600000"/>
                </a:lnTo>
                <a:lnTo>
                  <a:pt x="4227031" y="3600000"/>
                </a:lnTo>
                <a:lnTo>
                  <a:pt x="4227031"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0" name="Marcador de texto 3">
            <a:extLst>
              <a:ext uri="{FF2B5EF4-FFF2-40B4-BE49-F238E27FC236}">
                <a16:creationId xmlns:a16="http://schemas.microsoft.com/office/drawing/2014/main" id="{6A395197-9758-40F0-B747-F8B134C175EB}"/>
              </a:ext>
            </a:extLst>
          </p:cNvPr>
          <p:cNvSpPr txBox="1">
            <a:spLocks/>
          </p:cNvSpPr>
          <p:nvPr userDrawn="1"/>
        </p:nvSpPr>
        <p:spPr>
          <a:xfrm>
            <a:off x="0" y="-436"/>
            <a:ext cx="12192000" cy="2451405"/>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es-ES" noProof="0"/>
          </a:p>
        </p:txBody>
      </p:sp>
      <p:sp>
        <p:nvSpPr>
          <p:cNvPr id="2" name="Título 1">
            <a:extLst>
              <a:ext uri="{FF2B5EF4-FFF2-40B4-BE49-F238E27FC236}">
                <a16:creationId xmlns:a16="http://schemas.microsoft.com/office/drawing/2014/main" id="{DF797B74-E645-46F4-8F77-49AF7F0D443F}"/>
              </a:ext>
            </a:extLst>
          </p:cNvPr>
          <p:cNvSpPr>
            <a:spLocks noGrp="1"/>
          </p:cNvSpPr>
          <p:nvPr>
            <p:ph type="title"/>
          </p:nvPr>
        </p:nvSpPr>
        <p:spPr>
          <a:xfrm>
            <a:off x="684000" y="808186"/>
            <a:ext cx="7560000" cy="370166"/>
          </a:xfrm>
        </p:spPr>
        <p:txBody>
          <a:bodyPr rtlCol="0"/>
          <a:lstStyle>
            <a:lvl1pPr>
              <a:defRPr>
                <a:solidFill>
                  <a:schemeClr val="bg1"/>
                </a:solidFill>
              </a:defRPr>
            </a:lvl1pPr>
          </a:lstStyle>
          <a:p>
            <a:pPr rtl="0"/>
            <a:r>
              <a:rPr lang="es-ES" noProof="0" smtClean="0"/>
              <a:t>Haga clic para modificar el estilo de título del patrón</a:t>
            </a:r>
            <a:endParaRPr lang="es-ES" noProof="0"/>
          </a:p>
        </p:txBody>
      </p:sp>
      <p:sp>
        <p:nvSpPr>
          <p:cNvPr id="21" name="Marcador de texto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es-ES" noProof="0"/>
              <a:t>SUBTÍTULO</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26" name="Forma libre: Forma 25">
            <a:extLst>
              <a:ext uri="{FF2B5EF4-FFF2-40B4-BE49-F238E27FC236}">
                <a16:creationId xmlns:a16="http://schemas.microsoft.com/office/drawing/2014/main" id="{89445125-53D2-43B3-8ABC-C88E463BE7DD}"/>
              </a:ext>
            </a:extLst>
          </p:cNvPr>
          <p:cNvSpPr/>
          <p:nvPr userDrawn="1"/>
        </p:nvSpPr>
        <p:spPr>
          <a:xfrm rot="5400000">
            <a:off x="9166516" y="-574515"/>
            <a:ext cx="2450969" cy="3600000"/>
          </a:xfrm>
          <a:custGeom>
            <a:avLst/>
            <a:gdLst>
              <a:gd name="connsiteX0" fmla="*/ 0 w 2450969"/>
              <a:gd name="connsiteY0" fmla="*/ 3600000 h 3600000"/>
              <a:gd name="connsiteX1" fmla="*/ 0 w 2450969"/>
              <a:gd name="connsiteY1" fmla="*/ 0 h 3600000"/>
              <a:gd name="connsiteX2" fmla="*/ 180000 w 2450969"/>
              <a:gd name="connsiteY2" fmla="*/ 0 h 3600000"/>
              <a:gd name="connsiteX3" fmla="*/ 2450969 w 2450969"/>
              <a:gd name="connsiteY3" fmla="*/ 0 h 3600000"/>
              <a:gd name="connsiteX4" fmla="*/ 2450969 w 2450969"/>
              <a:gd name="connsiteY4" fmla="*/ 180000 h 3600000"/>
              <a:gd name="connsiteX5" fmla="*/ 180000 w 2450969"/>
              <a:gd name="connsiteY5" fmla="*/ 180000 h 3600000"/>
              <a:gd name="connsiteX6" fmla="*/ 180000 w 2450969"/>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0969" h="3600000">
                <a:moveTo>
                  <a:pt x="0" y="3600000"/>
                </a:moveTo>
                <a:lnTo>
                  <a:pt x="0" y="0"/>
                </a:lnTo>
                <a:lnTo>
                  <a:pt x="180000" y="0"/>
                </a:lnTo>
                <a:lnTo>
                  <a:pt x="2450969" y="0"/>
                </a:lnTo>
                <a:lnTo>
                  <a:pt x="2450969"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975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lo título y subtítulo - Foto completa">
    <p:bg>
      <p:bgPr>
        <a:solidFill>
          <a:schemeClr val="bg1"/>
        </a:solidFill>
        <a:effectLst/>
      </p:bgPr>
    </p:bg>
    <p:spTree>
      <p:nvGrpSpPr>
        <p:cNvPr id="1" name=""/>
        <p:cNvGrpSpPr/>
        <p:nvPr/>
      </p:nvGrpSpPr>
      <p:grpSpPr>
        <a:xfrm>
          <a:off x="0" y="0"/>
          <a:ext cx="0" cy="0"/>
          <a:chOff x="0" y="0"/>
          <a:chExt cx="0" cy="0"/>
        </a:xfrm>
      </p:grpSpPr>
      <p:sp>
        <p:nvSpPr>
          <p:cNvPr id="24" name="Marcador de posición de imagen 23">
            <a:extLst>
              <a:ext uri="{FF2B5EF4-FFF2-40B4-BE49-F238E27FC236}">
                <a16:creationId xmlns:a16="http://schemas.microsoft.com/office/drawing/2014/main" id="{767CE6DD-011B-4E2D-9E8A-EFF414E39EEA}"/>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rtlCol="0" anchor="t">
            <a:noAutofit/>
          </a:bodyPr>
          <a:lstStyle>
            <a:lvl1pPr marL="0" indent="0" algn="ctr">
              <a:lnSpc>
                <a:spcPct val="100000"/>
              </a:lnSpc>
              <a:buNone/>
              <a:defRPr sz="1200" i="1">
                <a:solidFill>
                  <a:schemeClr val="bg1"/>
                </a:solidFill>
              </a:defRPr>
            </a:lvl1pPr>
          </a:lstStyle>
          <a:p>
            <a:pPr rtl="0"/>
            <a:r>
              <a:rPr lang="es-ES" noProof="0"/>
              <a:t>Arrastre y suelte su </a:t>
            </a:r>
            <a:br>
              <a:rPr lang="es-ES" noProof="0"/>
            </a:br>
            <a:r>
              <a:rPr lang="es-ES" noProof="0"/>
              <a:t>Foto de fondo aquí</a:t>
            </a:r>
          </a:p>
        </p:txBody>
      </p:sp>
      <p:sp>
        <p:nvSpPr>
          <p:cNvPr id="2" name="Título 1">
            <a:extLst>
              <a:ext uri="{FF2B5EF4-FFF2-40B4-BE49-F238E27FC236}">
                <a16:creationId xmlns:a16="http://schemas.microsoft.com/office/drawing/2014/main" id="{DF797B74-E645-46F4-8F77-49AF7F0D443F}"/>
              </a:ext>
            </a:extLst>
          </p:cNvPr>
          <p:cNvSpPr>
            <a:spLocks noGrp="1"/>
          </p:cNvSpPr>
          <p:nvPr>
            <p:ph type="title"/>
          </p:nvPr>
        </p:nvSpPr>
        <p:spPr>
          <a:xfrm>
            <a:off x="684000" y="808185"/>
            <a:ext cx="7560000" cy="360000"/>
          </a:xfrm>
        </p:spPr>
        <p:txBody>
          <a:bodyPr rtlCol="0"/>
          <a:lstStyle>
            <a:lvl1pPr>
              <a:defRPr cap="all" baseline="0">
                <a:solidFill>
                  <a:schemeClr val="bg1"/>
                </a:solidFill>
              </a:defRPr>
            </a:lvl1pPr>
          </a:lstStyle>
          <a:p>
            <a:pPr rtl="0"/>
            <a:r>
              <a:rPr lang="es-ES" noProof="0" smtClean="0"/>
              <a:t>Haga clic para modificar el estilo de título del patrón</a:t>
            </a:r>
            <a:endParaRPr lang="es-ES" noProof="0"/>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lvl1pPr>
              <a:defRPr>
                <a:solidFill>
                  <a:schemeClr val="bg1"/>
                </a:solidFill>
              </a:defRPr>
            </a:lvl1pPr>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9" name="Forma libre: Forma 8">
            <a:extLst>
              <a:ext uri="{FF2B5EF4-FFF2-40B4-BE49-F238E27FC236}">
                <a16:creationId xmlns:a16="http://schemas.microsoft.com/office/drawing/2014/main" id="{C6E75A4B-2655-4B0E-8D3B-0068F57D3D9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3" name="Marcador de texto 3">
            <a:extLst>
              <a:ext uri="{FF2B5EF4-FFF2-40B4-BE49-F238E27FC236}">
                <a16:creationId xmlns:a16="http://schemas.microsoft.com/office/drawing/2014/main" id="{0A18EF7D-14D0-4362-B8BD-722D3D54D429}"/>
              </a:ext>
            </a:extLst>
          </p:cNvPr>
          <p:cNvSpPr>
            <a:spLocks noGrp="1"/>
          </p:cNvSpPr>
          <p:nvPr>
            <p:ph type="body" sz="quarter" idx="13"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es-ES" noProof="0"/>
              <a:t>SUBTÍTULO</a:t>
            </a:r>
          </a:p>
        </p:txBody>
      </p:sp>
    </p:spTree>
    <p:extLst>
      <p:ext uri="{BB962C8B-B14F-4D97-AF65-F5344CB8AC3E}">
        <p14:creationId xmlns:p14="http://schemas.microsoft.com/office/powerpoint/2010/main" val="203936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lo el título y el subtítulo - Claro">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567FF01B-795B-4F5D-87AF-6CAA8DD5D48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Marcador de texto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es-ES" noProof="0"/>
              <a:t>SUBTÍTULO</a:t>
            </a:r>
          </a:p>
        </p:txBody>
      </p:sp>
      <p:sp>
        <p:nvSpPr>
          <p:cNvPr id="7" name="Marcador de pie de página 6">
            <a:extLst>
              <a:ext uri="{FF2B5EF4-FFF2-40B4-BE49-F238E27FC236}">
                <a16:creationId xmlns:a16="http://schemas.microsoft.com/office/drawing/2014/main" id="{A557D1A2-E2DD-4CD8-B7DB-2864D4A97E02}"/>
              </a:ext>
            </a:extLst>
          </p:cNvPr>
          <p:cNvSpPr>
            <a:spLocks noGrp="1"/>
          </p:cNvSpPr>
          <p:nvPr>
            <p:ph type="ftr" sz="quarter" idx="10"/>
          </p:nvPr>
        </p:nvSpPr>
        <p:spPr/>
        <p:txBody>
          <a:bodyPr rtlCol="0"/>
          <a:lstStyle/>
          <a:p>
            <a:pPr rtl="0"/>
            <a:endParaRPr lang="es-ES" noProof="0"/>
          </a:p>
        </p:txBody>
      </p:sp>
      <p:sp>
        <p:nvSpPr>
          <p:cNvPr id="8" name="Marcador de número de diapositiva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rtlCol="0"/>
          <a:lstStyle/>
          <a:p>
            <a:pPr rtl="0"/>
            <a:fld id="{EECC7194-A4D0-457B-9D3E-53681723AFF7}" type="slidenum">
              <a:rPr lang="es-ES" noProof="0" smtClean="0"/>
              <a:pPr rtl="0"/>
              <a:t>‹Nº›</a:t>
            </a:fld>
            <a:endParaRPr lang="es-ES" noProof="0"/>
          </a:p>
        </p:txBody>
      </p:sp>
      <p:sp>
        <p:nvSpPr>
          <p:cNvPr id="3" name="Título 2">
            <a:extLst>
              <a:ext uri="{FF2B5EF4-FFF2-40B4-BE49-F238E27FC236}">
                <a16:creationId xmlns:a16="http://schemas.microsoft.com/office/drawing/2014/main" id="{72F32FC1-1FF6-4874-9835-EB1A90F7E9F5}"/>
              </a:ext>
            </a:extLst>
          </p:cNvPr>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10" name="Forma libre: Forma 9">
            <a:extLst>
              <a:ext uri="{FF2B5EF4-FFF2-40B4-BE49-F238E27FC236}">
                <a16:creationId xmlns:a16="http://schemas.microsoft.com/office/drawing/2014/main" id="{83039E70-36A3-46C1-B30E-CA4CC0B36C5D}"/>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85773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A5246D-ECE9-473C-953D-D56C3F7B32F8}"/>
              </a:ext>
            </a:extLst>
          </p:cNvPr>
          <p:cNvSpPr>
            <a:spLocks noGrp="1"/>
          </p:cNvSpPr>
          <p:nvPr>
            <p:ph type="title"/>
          </p:nvPr>
        </p:nvSpPr>
        <p:spPr>
          <a:xfrm>
            <a:off x="684000" y="808186"/>
            <a:ext cx="7560000" cy="370166"/>
          </a:xfrm>
          <a:prstGeom prst="rect">
            <a:avLst/>
          </a:prstGeom>
        </p:spPr>
        <p:txBody>
          <a:bodyPr vert="horz" lIns="0" tIns="0" rIns="0" bIns="0" rtlCol="0" anchor="t">
            <a:noAutofit/>
          </a:bodyPr>
          <a:lstStyle/>
          <a:p>
            <a:pPr rtl="0"/>
            <a:r>
              <a:rPr lang="es-ES" noProof="0"/>
              <a:t>Haga clic para modificar el estilo de título del patrón</a:t>
            </a:r>
          </a:p>
        </p:txBody>
      </p:sp>
      <p:sp>
        <p:nvSpPr>
          <p:cNvPr id="3" name="Marcador de posición de texto 2">
            <a:extLst>
              <a:ext uri="{FF2B5EF4-FFF2-40B4-BE49-F238E27FC236}">
                <a16:creationId xmlns:a16="http://schemas.microsoft.com/office/drawing/2014/main" id="{65D946F0-677D-45B4-83B9-FD3BD3FFCA3C}"/>
              </a:ext>
            </a:extLst>
          </p:cNvPr>
          <p:cNvSpPr>
            <a:spLocks noGrp="1"/>
          </p:cNvSpPr>
          <p:nvPr>
            <p:ph type="body" idx="1"/>
          </p:nvPr>
        </p:nvSpPr>
        <p:spPr>
          <a:xfrm>
            <a:off x="684000" y="1825625"/>
            <a:ext cx="10800000" cy="4320000"/>
          </a:xfrm>
          <a:prstGeom prst="rect">
            <a:avLst/>
          </a:prstGeom>
        </p:spPr>
        <p:txBody>
          <a:bodyPr vert="horz" lIns="0" tIns="0" rIns="0" bIns="0" rtlCol="0">
            <a:no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a:extLst>
              <a:ext uri="{FF2B5EF4-FFF2-40B4-BE49-F238E27FC236}">
                <a16:creationId xmlns:a16="http://schemas.microsoft.com/office/drawing/2014/main" id="{1445BE21-FA72-48F5-9A53-134902BF63DC}"/>
              </a:ext>
            </a:extLst>
          </p:cNvPr>
          <p:cNvSpPr>
            <a:spLocks noGrp="1"/>
          </p:cNvSpPr>
          <p:nvPr>
            <p:ph type="ftr" sz="quarter" idx="3"/>
          </p:nvPr>
        </p:nvSpPr>
        <p:spPr>
          <a:xfrm>
            <a:off x="288000" y="6192000"/>
            <a:ext cx="7560000" cy="360000"/>
          </a:xfrm>
          <a:prstGeom prst="rect">
            <a:avLst/>
          </a:prstGeom>
        </p:spPr>
        <p:txBody>
          <a:bodyPr vert="horz" lIns="0" tIns="0" rIns="0" bIns="0" rtlCol="0" anchor="b"/>
          <a:lstStyle>
            <a:lvl1pPr algn="l">
              <a:defRPr sz="800">
                <a:solidFill>
                  <a:schemeClr val="tx1">
                    <a:tint val="75000"/>
                  </a:schemeClr>
                </a:solidFill>
              </a:defRPr>
            </a:lvl1pPr>
          </a:lstStyle>
          <a:p>
            <a:pPr rtl="0"/>
            <a:endParaRPr lang="es-ES" noProof="0"/>
          </a:p>
        </p:txBody>
      </p:sp>
      <p:sp>
        <p:nvSpPr>
          <p:cNvPr id="6" name="Marcador de posición de número de diapositiva 5">
            <a:extLst>
              <a:ext uri="{FF2B5EF4-FFF2-40B4-BE49-F238E27FC236}">
                <a16:creationId xmlns:a16="http://schemas.microsoft.com/office/drawing/2014/main" id="{70F79B29-5421-49A7-A511-D916B66A8890}"/>
              </a:ext>
            </a:extLst>
          </p:cNvPr>
          <p:cNvSpPr>
            <a:spLocks noGrp="1"/>
          </p:cNvSpPr>
          <p:nvPr>
            <p:ph type="sldNum" sz="quarter" idx="4"/>
          </p:nvPr>
        </p:nvSpPr>
        <p:spPr>
          <a:xfrm>
            <a:off x="11575764" y="6241764"/>
            <a:ext cx="270474" cy="270474"/>
          </a:xfrm>
          <a:prstGeom prst="ellipse">
            <a:avLst/>
          </a:prstGeom>
          <a:solidFill>
            <a:schemeClr val="accent1"/>
          </a:solidFill>
        </p:spPr>
        <p:txBody>
          <a:bodyPr vert="horz" lIns="0" tIns="0" rIns="0" bIns="0" rtlCol="0" anchor="ctr"/>
          <a:lstStyle>
            <a:lvl1pPr algn="ctr">
              <a:defRPr sz="800">
                <a:solidFill>
                  <a:schemeClr val="tx2"/>
                </a:solidFill>
              </a:defRPr>
            </a:lvl1pPr>
          </a:lstStyle>
          <a:p>
            <a:fld id="{EECC7194-A4D0-457B-9D3E-53681723AFF7}" type="slidenum">
              <a:rPr lang="es-ES" smtClean="0"/>
              <a:pPr/>
              <a:t>‹Nº›</a:t>
            </a:fld>
            <a:endParaRPr lang="es-ES" dirty="0"/>
          </a:p>
        </p:txBody>
      </p:sp>
    </p:spTree>
    <p:extLst>
      <p:ext uri="{BB962C8B-B14F-4D97-AF65-F5344CB8AC3E}">
        <p14:creationId xmlns:p14="http://schemas.microsoft.com/office/powerpoint/2010/main" val="327892528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50" r:id="rId12"/>
    <p:sldLayoutId id="2147483669" r:id="rId13"/>
  </p:sldLayoutIdLst>
  <p:hf hdr="0" ftr="0" dt="0"/>
  <p:txStyles>
    <p:titleStyle>
      <a:lvl1pPr algn="l" defTabSz="914400" rtl="0" eaLnBrk="1" latinLnBrk="0" hangingPunct="1">
        <a:lnSpc>
          <a:spcPct val="90000"/>
        </a:lnSpc>
        <a:spcBef>
          <a:spcPct val="0"/>
        </a:spcBef>
        <a:buNone/>
        <a:defRPr sz="3200" b="1" kern="1200" cap="all" spc="-150" baseline="0">
          <a:solidFill>
            <a:schemeClr val="accent2"/>
          </a:solidFill>
          <a:latin typeface="+mj-lt"/>
          <a:ea typeface="+mj-ea"/>
          <a:cs typeface="+mj-cs"/>
        </a:defRPr>
      </a:lvl1pPr>
    </p:titleStyle>
    <p:body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80000"/>
          </a:schemeClr>
        </a:solidFill>
        <a:effectLst/>
      </p:bgPr>
    </p:bg>
    <p:spTree>
      <p:nvGrpSpPr>
        <p:cNvPr id="1" name=""/>
        <p:cNvGrpSpPr/>
        <p:nvPr/>
      </p:nvGrpSpPr>
      <p:grpSpPr>
        <a:xfrm>
          <a:off x="0" y="0"/>
          <a:ext cx="0" cy="0"/>
          <a:chOff x="0" y="0"/>
          <a:chExt cx="0" cy="0"/>
        </a:xfrm>
      </p:grpSpPr>
      <p:pic>
        <p:nvPicPr>
          <p:cNvPr id="14" name="Marcador de posición de imagen 13" descr="Doctor apuntando en una pantalla grande">
            <a:extLst>
              <a:ext uri="{FF2B5EF4-FFF2-40B4-BE49-F238E27FC236}">
                <a16:creationId xmlns:a16="http://schemas.microsoft.com/office/drawing/2014/main" id="{8F02F647-7DBC-4618-AFF3-8CED69C5CDEF}"/>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a:stretch>
            <a:fillRect/>
          </a:stretch>
        </p:blipFill>
        <p:spPr>
          <a:xfrm>
            <a:off x="0" y="0"/>
            <a:ext cx="12192000" cy="6858000"/>
          </a:xfrm>
        </p:spPr>
      </p:pic>
      <p:sp>
        <p:nvSpPr>
          <p:cNvPr id="3" name="Título 2">
            <a:extLst>
              <a:ext uri="{FF2B5EF4-FFF2-40B4-BE49-F238E27FC236}">
                <a16:creationId xmlns:a16="http://schemas.microsoft.com/office/drawing/2014/main" id="{B8D8E648-93B0-47FF-A306-492EFF7FC499}"/>
              </a:ext>
            </a:extLst>
          </p:cNvPr>
          <p:cNvSpPr>
            <a:spLocks noGrp="1"/>
          </p:cNvSpPr>
          <p:nvPr>
            <p:ph type="ctrTitle"/>
          </p:nvPr>
        </p:nvSpPr>
        <p:spPr>
          <a:xfrm>
            <a:off x="2103120" y="0"/>
            <a:ext cx="10088880" cy="6857999"/>
          </a:xfrm>
        </p:spPr>
        <p:txBody>
          <a:bodyPr rtlCol="0"/>
          <a:lstStyle/>
          <a:p>
            <a:pPr rtl="0">
              <a:lnSpc>
                <a:spcPct val="110000"/>
              </a:lnSpc>
            </a:pPr>
            <a:r>
              <a:rPr lang="es-ES" dirty="0"/>
              <a:t> </a:t>
            </a:r>
            <a:r>
              <a:rPr lang="es-ES" dirty="0" smtClean="0"/>
              <a:t> OCULUS LIFE</a:t>
            </a:r>
            <a:endParaRPr lang="es-ES" sz="5000" dirty="0"/>
          </a:p>
        </p:txBody>
      </p:sp>
      <p:sp>
        <p:nvSpPr>
          <p:cNvPr id="4" name="Subtítulo 3">
            <a:extLst>
              <a:ext uri="{FF2B5EF4-FFF2-40B4-BE49-F238E27FC236}">
                <a16:creationId xmlns:a16="http://schemas.microsoft.com/office/drawing/2014/main" id="{64857D70-F12B-4E1B-99F8-92DAD4349846}"/>
              </a:ext>
            </a:extLst>
          </p:cNvPr>
          <p:cNvSpPr>
            <a:spLocks noGrp="1"/>
          </p:cNvSpPr>
          <p:nvPr>
            <p:ph type="subTitle" idx="1"/>
          </p:nvPr>
        </p:nvSpPr>
        <p:spPr>
          <a:xfrm>
            <a:off x="3599998" y="4276447"/>
            <a:ext cx="4568642" cy="620016"/>
          </a:xfrm>
          <a:gradFill>
            <a:gsLst>
              <a:gs pos="8000">
                <a:schemeClr val="tx2"/>
              </a:gs>
              <a:gs pos="100000">
                <a:schemeClr val="accent2"/>
              </a:gs>
            </a:gsLst>
            <a:lin ang="14400000" scaled="0"/>
          </a:gradFill>
        </p:spPr>
        <p:txBody>
          <a:bodyPr rtlCol="0"/>
          <a:lstStyle/>
          <a:p>
            <a:pPr rtl="0">
              <a:lnSpc>
                <a:spcPct val="80000"/>
              </a:lnSpc>
            </a:pPr>
            <a:r>
              <a:rPr lang="es-ES" dirty="0" smtClean="0"/>
              <a:t>Presentación de Producto</a:t>
            </a:r>
            <a:endParaRPr lang="es-ES" dirty="0"/>
          </a:p>
        </p:txBody>
      </p:sp>
      <p:sp>
        <p:nvSpPr>
          <p:cNvPr id="5" name="objeto 7" descr="Rectángulo beige">
            <a:extLst>
              <a:ext uri="{FF2B5EF4-FFF2-40B4-BE49-F238E27FC236}">
                <a16:creationId xmlns:a16="http://schemas.microsoft.com/office/drawing/2014/main" id="{C85C272F-FCB2-478D-9E03-EC734D1AB6C0}"/>
              </a:ext>
            </a:extLst>
          </p:cNvPr>
          <p:cNvSpPr/>
          <p:nvPr/>
        </p:nvSpPr>
        <p:spPr bwMode="white">
          <a:xfrm>
            <a:off x="3599998" y="3820359"/>
            <a:ext cx="4824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sp>
        <p:nvSpPr>
          <p:cNvPr id="15" name="Rectángulo 14">
            <a:extLst>
              <a:ext uri="{FF2B5EF4-FFF2-40B4-BE49-F238E27FC236}">
                <a16:creationId xmlns:a16="http://schemas.microsoft.com/office/drawing/2014/main" id="{DA136CB0-4ED9-43FA-81D5-6D3225795A7D}"/>
              </a:ext>
              <a:ext uri="{C183D7F6-B498-43B3-948B-1728B52AA6E4}">
                <adec:decorative xmlns:adec="http://schemas.microsoft.com/office/drawing/2017/decorative" xmlns="" val="1"/>
              </a:ext>
            </a:extLst>
          </p:cNvPr>
          <p:cNvSpPr/>
          <p:nvPr/>
        </p:nvSpPr>
        <p:spPr>
          <a:xfrm>
            <a:off x="3903024" y="4896463"/>
            <a:ext cx="3960000"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Tree>
    <p:extLst>
      <p:ext uri="{BB962C8B-B14F-4D97-AF65-F5344CB8AC3E}">
        <p14:creationId xmlns:p14="http://schemas.microsoft.com/office/powerpoint/2010/main" val="85059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Marcador de posición de imagen 6"/>
          <p:cNvPicPr>
            <a:picLocks noGrp="1" noChangeAspect="1"/>
          </p:cNvPicPr>
          <p:nvPr>
            <p:ph type="pic" sz="quarter" idx="12"/>
          </p:nvPr>
        </p:nvPicPr>
        <p:blipFill rotWithShape="1">
          <a:blip r:embed="rId3" cstate="hqprint">
            <a:extLst>
              <a:ext uri="{28A0092B-C50C-407E-A947-70E740481C1C}">
                <a14:useLocalDpi xmlns:a14="http://schemas.microsoft.com/office/drawing/2010/main" val="0"/>
              </a:ext>
            </a:extLst>
          </a:blip>
          <a:srcRect l="20802" t="5604" r="5478"/>
          <a:stretch/>
        </p:blipFill>
        <p:spPr>
          <a:xfrm>
            <a:off x="2586447" y="-13063"/>
            <a:ext cx="9575074" cy="6871064"/>
          </a:xfrm>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2" y="-13371"/>
            <a:ext cx="12192001"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0" y="0"/>
            <a:ext cx="6903253" cy="3780304"/>
          </a:xfrm>
          <a:gradFill>
            <a:gsLst>
              <a:gs pos="0">
                <a:schemeClr val="tx2"/>
              </a:gs>
              <a:gs pos="100000">
                <a:schemeClr val="accent2"/>
              </a:gs>
            </a:gsLst>
            <a:lin ang="14400000" scaled="0"/>
          </a:gradFill>
        </p:spPr>
        <p:txBody>
          <a:bodyPr rtlCol="0"/>
          <a:lstStyle/>
          <a:p>
            <a:r>
              <a:rPr lang="es-ES" sz="1400" dirty="0" err="1"/>
              <a:t>Oculus</a:t>
            </a:r>
            <a:r>
              <a:rPr lang="es-ES" sz="1400" dirty="0"/>
              <a:t> </a:t>
            </a:r>
            <a:r>
              <a:rPr lang="es-ES" sz="1400" dirty="0" err="1"/>
              <a:t>Life</a:t>
            </a:r>
            <a:r>
              <a:rPr lang="es-ES" sz="1400" dirty="0"/>
              <a:t> es la solución al problema del daño ocular causado por uso excesivo de laptops y/o computadoras de escritorio. La denominada "luz azul" provoca un cansancio acelerado del ojo, además de su deshidratación constante a causa de la falta de parpadeo. Al respetar el espectro de color emitido por las pantallas y la intensidad en el brillo y contraste, </a:t>
            </a:r>
            <a:r>
              <a:rPr lang="es-ES" sz="1400" dirty="0" err="1"/>
              <a:t>Oculus</a:t>
            </a:r>
            <a:r>
              <a:rPr lang="es-ES" sz="1400" dirty="0"/>
              <a:t> </a:t>
            </a:r>
            <a:r>
              <a:rPr lang="es-ES" sz="1400" dirty="0" err="1"/>
              <a:t>Life</a:t>
            </a:r>
            <a:r>
              <a:rPr lang="es-ES" sz="1400" dirty="0"/>
              <a:t> no sólo protege tus ojos, sino que incrementará su desempeño sin afectar tu trabajo.</a:t>
            </a:r>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1534161" y="491324"/>
            <a:ext cx="4585966" cy="1008000"/>
          </a:xfrm>
        </p:spPr>
        <p:txBody>
          <a:bodyPr rtlCol="0"/>
          <a:lstStyle/>
          <a:p>
            <a:pPr rtl="0"/>
            <a:r>
              <a:rPr lang="es-ES" dirty="0" smtClean="0"/>
              <a:t>¿QUÉ ES OCULUS LIFE?</a:t>
            </a:r>
            <a:endParaRPr lang="es-ES"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a:off x="327559" y="1641737"/>
            <a:ext cx="5511537" cy="8255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584781" y="653410"/>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a:t>2</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327560" y="487185"/>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304320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Marcador de posición de imagen 4"/>
          <p:cNvPicPr>
            <a:picLocks noGrp="1" noChangeAspect="1"/>
          </p:cNvPicPr>
          <p:nvPr>
            <p:ph type="pic" sz="quarter" idx="12"/>
          </p:nvPr>
        </p:nvPicPr>
        <p:blipFill rotWithShape="1">
          <a:blip r:embed="rId3" cstate="hqprint">
            <a:extLst>
              <a:ext uri="{28A0092B-C50C-407E-A947-70E740481C1C}">
                <a14:useLocalDpi xmlns:a14="http://schemas.microsoft.com/office/drawing/2010/main" val="0"/>
              </a:ext>
            </a:extLst>
          </a:blip>
          <a:srcRect/>
          <a:stretch/>
        </p:blipFill>
        <p:spPr>
          <a:xfrm>
            <a:off x="5438503" y="1029912"/>
            <a:ext cx="6753497" cy="5201330"/>
          </a:xfrm>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0" y="0"/>
            <a:ext cx="12191999"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1354806" y="1667651"/>
            <a:ext cx="6903253" cy="5179827"/>
          </a:xfrm>
          <a:gradFill>
            <a:gsLst>
              <a:gs pos="0">
                <a:schemeClr val="tx2"/>
              </a:gs>
              <a:gs pos="100000">
                <a:schemeClr val="accent2"/>
              </a:gs>
            </a:gsLst>
            <a:lin ang="14400000" scaled="0"/>
          </a:gradFill>
        </p:spPr>
        <p:txBody>
          <a:bodyPr rtlCol="0"/>
          <a:lstStyle/>
          <a:p>
            <a:r>
              <a:rPr lang="es-ES" sz="1400" dirty="0"/>
              <a:t>Más del 80% del tiempo laboral de profesionistas audiovisuales se pasa frente a una pantalla y en diversas condiciones de iluminación, lo cual provoca una estrés considerable en el globo ocular al tener que ajustarse a estos factores constantemente.</a:t>
            </a:r>
          </a:p>
          <a:p>
            <a:r>
              <a:rPr lang="es-ES" sz="1400" dirty="0"/>
              <a:t>Desde la aparición de la denominada "luz azul", en 2018, ha habido un incremento del 40% en casos de astigmatismo y resequedad ocular en la población objetivo.</a:t>
            </a:r>
          </a:p>
          <a:p>
            <a:r>
              <a:rPr lang="es-ES" sz="1400" dirty="0"/>
              <a:t>El ojo humano no está biológicamente diseñado para permanecer más allá de 3 </a:t>
            </a:r>
            <a:r>
              <a:rPr lang="es-ES" sz="1400" dirty="0" err="1"/>
              <a:t>ó</a:t>
            </a:r>
            <a:r>
              <a:rPr lang="es-ES" sz="1400" dirty="0"/>
              <a:t> 4 horas diarias frente a una emisión de luz tan intensa y directa como la emitida por los monitores modernos.</a:t>
            </a:r>
          </a:p>
          <a:p>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2646934" y="1831629"/>
            <a:ext cx="4585966" cy="1008000"/>
          </a:xfrm>
        </p:spPr>
        <p:txBody>
          <a:bodyPr rtlCol="0"/>
          <a:lstStyle/>
          <a:p>
            <a:pPr rtl="0"/>
            <a:r>
              <a:rPr lang="es-ES" sz="3600" dirty="0" smtClean="0"/>
              <a:t>EL OJO humano y LAS PANTALLAS</a:t>
            </a:r>
            <a:endParaRPr lang="es-ES" sz="3600"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flipV="1">
            <a:off x="1635436" y="2864259"/>
            <a:ext cx="5355919" cy="70947"/>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1927398" y="2043230"/>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3</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1635436" y="1882419"/>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168991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9" name="Marcador de posición de imagen 16" descr="Científico mirando un tubo de ensayo">
            <a:extLst>
              <a:ext uri="{FF2B5EF4-FFF2-40B4-BE49-F238E27FC236}">
                <a16:creationId xmlns:a16="http://schemas.microsoft.com/office/drawing/2014/main" id="{F923CFB6-5709-405C-8762-B310D3F2195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 y="-4495"/>
            <a:ext cx="12199991" cy="6862495"/>
          </a:xfrm>
          <a:custGeom>
            <a:avLst/>
            <a:gdLst>
              <a:gd name="connsiteX0" fmla="*/ 0 w 12012000"/>
              <a:gd name="connsiteY0" fmla="*/ 0 h 6858000"/>
              <a:gd name="connsiteX1" fmla="*/ 8592000 w 12012000"/>
              <a:gd name="connsiteY1" fmla="*/ 0 h 6858000"/>
              <a:gd name="connsiteX2" fmla="*/ 8592000 w 12012000"/>
              <a:gd name="connsiteY2" fmla="*/ 180000 h 6858000"/>
              <a:gd name="connsiteX3" fmla="*/ 12012000 w 12012000"/>
              <a:gd name="connsiteY3" fmla="*/ 180000 h 6858000"/>
              <a:gd name="connsiteX4" fmla="*/ 12012000 w 12012000"/>
              <a:gd name="connsiteY4" fmla="*/ 6678000 h 6858000"/>
              <a:gd name="connsiteX5" fmla="*/ 8592000 w 12012000"/>
              <a:gd name="connsiteY5" fmla="*/ 6678000 h 6858000"/>
              <a:gd name="connsiteX6" fmla="*/ 8592000 w 12012000"/>
              <a:gd name="connsiteY6" fmla="*/ 6858000 h 6858000"/>
              <a:gd name="connsiteX7" fmla="*/ 0 w 1201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12000" h="6858000">
                <a:moveTo>
                  <a:pt x="0" y="0"/>
                </a:moveTo>
                <a:lnTo>
                  <a:pt x="8592000" y="0"/>
                </a:lnTo>
                <a:lnTo>
                  <a:pt x="8592000" y="180000"/>
                </a:lnTo>
                <a:lnTo>
                  <a:pt x="12012000" y="180000"/>
                </a:lnTo>
                <a:lnTo>
                  <a:pt x="12012000" y="6678000"/>
                </a:lnTo>
                <a:lnTo>
                  <a:pt x="8592000" y="6678000"/>
                </a:lnTo>
                <a:lnTo>
                  <a:pt x="8592000" y="6858000"/>
                </a:lnTo>
                <a:lnTo>
                  <a:pt x="0" y="6858000"/>
                </a:lnTo>
                <a:close/>
              </a:path>
            </a:pathLst>
          </a:custGeom>
          <a:noFill/>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4650376" y="0"/>
            <a:ext cx="7541623"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1354806" y="1667652"/>
            <a:ext cx="6903253" cy="3675058"/>
          </a:xfrm>
          <a:gradFill>
            <a:gsLst>
              <a:gs pos="0">
                <a:schemeClr val="tx2"/>
              </a:gs>
              <a:gs pos="100000">
                <a:schemeClr val="accent2"/>
              </a:gs>
            </a:gsLst>
            <a:lin ang="14400000" scaled="0"/>
          </a:gradFill>
        </p:spPr>
        <p:txBody>
          <a:bodyPr rtlCol="0"/>
          <a:lstStyle/>
          <a:p>
            <a:r>
              <a:rPr lang="es-ES" sz="1400" dirty="0"/>
              <a:t>Con la finalidad de proteger la vista de el gran número de profesionales dedicados a producciones audiovisuales (editores, coloristas, diseñadores gráficos, entre otros), e incluso del público en general que aún no está en necesidad de anteojos correctivos, </a:t>
            </a:r>
            <a:r>
              <a:rPr lang="es-ES" sz="1400" dirty="0" err="1"/>
              <a:t>Oculus</a:t>
            </a:r>
            <a:r>
              <a:rPr lang="es-ES" sz="1400" dirty="0"/>
              <a:t> </a:t>
            </a:r>
            <a:r>
              <a:rPr lang="es-ES" sz="1400" dirty="0" err="1"/>
              <a:t>Life</a:t>
            </a:r>
            <a:r>
              <a:rPr lang="es-ES" sz="1400" dirty="0"/>
              <a:t> se presenta como una solución fácil, práctica y duradera para proteger los ojos de aquellos cuyo trabajo depende de ella.</a:t>
            </a:r>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2646934" y="1831629"/>
            <a:ext cx="4585966" cy="1008000"/>
          </a:xfrm>
        </p:spPr>
        <p:txBody>
          <a:bodyPr rtlCol="0"/>
          <a:lstStyle/>
          <a:p>
            <a:pPr rtl="0"/>
            <a:r>
              <a:rPr lang="es-ES" sz="3600" dirty="0" smtClean="0"/>
              <a:t>¿POR QUÉ OCULUS LIFE?</a:t>
            </a:r>
            <a:endParaRPr lang="es-ES" sz="3600"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flipV="1">
            <a:off x="1635436" y="2864259"/>
            <a:ext cx="5355919" cy="70947"/>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1927398" y="2043230"/>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4</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1635436" y="1882419"/>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175004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42" y="0"/>
            <a:ext cx="12229842" cy="6858000"/>
          </a:xfrm>
          <a:prstGeom prst="rect">
            <a:avLst/>
          </a:prstGeom>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37841" y="0"/>
            <a:ext cx="12229842"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0" y="0"/>
            <a:ext cx="6387353" cy="6858000"/>
          </a:xfrm>
          <a:gradFill>
            <a:gsLst>
              <a:gs pos="0">
                <a:schemeClr val="tx2"/>
              </a:gs>
              <a:gs pos="100000">
                <a:schemeClr val="accent2"/>
              </a:gs>
            </a:gsLst>
            <a:lin ang="14400000" scaled="0"/>
          </a:gradFill>
        </p:spPr>
        <p:txBody>
          <a:bodyPr rtlCol="0"/>
          <a:lstStyle/>
          <a:p>
            <a:r>
              <a:rPr lang="es-ES" sz="1100" b="1" dirty="0"/>
              <a:t>Protección en .2 mm</a:t>
            </a:r>
            <a:endParaRPr lang="es-ES" sz="1100" dirty="0"/>
          </a:p>
          <a:p>
            <a:r>
              <a:rPr lang="es-ES" sz="1100" dirty="0"/>
              <a:t>La manera en la </a:t>
            </a:r>
            <a:r>
              <a:rPr lang="es-ES" sz="1100" dirty="0" err="1"/>
              <a:t>Oculus</a:t>
            </a:r>
            <a:r>
              <a:rPr lang="es-ES" sz="1100" dirty="0"/>
              <a:t> </a:t>
            </a:r>
            <a:r>
              <a:rPr lang="es-ES" sz="1100" dirty="0" err="1"/>
              <a:t>Life</a:t>
            </a:r>
            <a:r>
              <a:rPr lang="es-ES" sz="1100" dirty="0"/>
              <a:t> protege la vista es a través de un avanzado sistema de refracción que encapsula el espectro de luz emitido por la "luz azul", sin eliminarlo de la emisión final que llega al usuario. De esta forma, el impacto y estrés recibido por la retina es mucho menor de lo normal.</a:t>
            </a:r>
          </a:p>
          <a:p>
            <a:r>
              <a:rPr lang="es-ES" sz="1100" dirty="0" err="1"/>
              <a:t>Oculus</a:t>
            </a:r>
            <a:r>
              <a:rPr lang="es-ES" sz="1100" dirty="0"/>
              <a:t> </a:t>
            </a:r>
            <a:r>
              <a:rPr lang="es-ES" sz="1100" dirty="0" err="1"/>
              <a:t>Life</a:t>
            </a:r>
            <a:r>
              <a:rPr lang="es-ES" sz="1100" dirty="0"/>
              <a:t> tiene un espesor de .2 mm y viene en una amplia gama de dimensiones que la hacen apta para prácticamente cualquier monitor en el mercado. Su adhesivo de larga duración garantiza una protección prolongada sin desgaste o modificaciones a la manera en la que el usuario percibe colores, texturas o movimiento mientras trabaja.</a:t>
            </a:r>
          </a:p>
          <a:p>
            <a:r>
              <a:rPr lang="es-ES" sz="1100" dirty="0"/>
              <a:t>Por si fuera poco, el material blue </a:t>
            </a:r>
            <a:r>
              <a:rPr lang="es-ES" sz="1100" dirty="0" err="1"/>
              <a:t>refract</a:t>
            </a:r>
            <a:r>
              <a:rPr lang="es-ES" sz="1100" dirty="0"/>
              <a:t> con el que </a:t>
            </a:r>
            <a:r>
              <a:rPr lang="es-ES" sz="1100" dirty="0" err="1"/>
              <a:t>Oculus</a:t>
            </a:r>
            <a:r>
              <a:rPr lang="es-ES" sz="1100" dirty="0"/>
              <a:t> </a:t>
            </a:r>
            <a:r>
              <a:rPr lang="es-ES" sz="1100" dirty="0" err="1"/>
              <a:t>Life</a:t>
            </a:r>
            <a:r>
              <a:rPr lang="es-ES" sz="1100" dirty="0"/>
              <a:t> está diseñado es 100% impermeable y resistente a rayones moderados, presión por parte de dígitos o incluso plumas o lápices. Esto añade una cualidad adicional a los beneficios que ofrece </a:t>
            </a:r>
            <a:r>
              <a:rPr lang="es-ES" sz="1100" dirty="0" err="1"/>
              <a:t>Oculus</a:t>
            </a:r>
            <a:r>
              <a:rPr lang="es-ES" sz="1100" dirty="0"/>
              <a:t> </a:t>
            </a:r>
            <a:r>
              <a:rPr lang="es-ES" sz="1100" dirty="0" err="1"/>
              <a:t>Life</a:t>
            </a:r>
            <a:r>
              <a:rPr lang="es-ES" sz="1100" dirty="0"/>
              <a:t>.</a:t>
            </a:r>
          </a:p>
          <a:p>
            <a:r>
              <a:rPr lang="es-ES" sz="1100" dirty="0"/>
              <a:t>Su versátil presentación ligeramente ahumada le da un toque de elegancia y distinción; aunque también se puede adquirir en una presentación completamente transparente. Ambas 100% invisibles después de aplicarlas.</a:t>
            </a:r>
          </a:p>
          <a:p>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1385359" y="218931"/>
            <a:ext cx="4585966" cy="1008000"/>
          </a:xfrm>
        </p:spPr>
        <p:txBody>
          <a:bodyPr rtlCol="0"/>
          <a:lstStyle/>
          <a:p>
            <a:pPr rtl="0"/>
            <a:r>
              <a:rPr lang="es-ES" sz="2800" dirty="0" smtClean="0"/>
              <a:t>CARACTERÍSTICAS DEL PRODUCTO</a:t>
            </a:r>
            <a:endParaRPr lang="es-ES" sz="2800"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flipV="1">
            <a:off x="298643" y="1226931"/>
            <a:ext cx="5355919" cy="70947"/>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492187" y="298259"/>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5</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219986" y="137448"/>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384282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flipH="1">
            <a:off x="3513908" y="-9288"/>
            <a:ext cx="8678091" cy="6854962"/>
          </a:xfrm>
          <a:prstGeom prst="rect">
            <a:avLst/>
          </a:prstGeom>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0" y="0"/>
            <a:ext cx="12191999"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320231" y="-12326"/>
            <a:ext cx="6387353" cy="6858000"/>
          </a:xfrm>
          <a:gradFill>
            <a:gsLst>
              <a:gs pos="0">
                <a:schemeClr val="tx2"/>
              </a:gs>
              <a:gs pos="100000">
                <a:schemeClr val="accent2"/>
              </a:gs>
            </a:gsLst>
            <a:lin ang="14400000" scaled="0"/>
          </a:gradFill>
        </p:spPr>
        <p:txBody>
          <a:bodyPr rtlCol="0"/>
          <a:lstStyle/>
          <a:p>
            <a:r>
              <a:rPr lang="es-ES" sz="1800" dirty="0" err="1"/>
              <a:t>Oculus</a:t>
            </a:r>
            <a:r>
              <a:rPr lang="es-ES" sz="1800" dirty="0"/>
              <a:t> </a:t>
            </a:r>
            <a:r>
              <a:rPr lang="es-ES" sz="1800" dirty="0" err="1"/>
              <a:t>Life</a:t>
            </a:r>
            <a:r>
              <a:rPr lang="es-ES" sz="1800" dirty="0"/>
              <a:t> fue diseñado originalmente para profesionistas de la industria audiovisual, hombres y mujeres editores, coloristas, diseñadores gráficos, animadores, artistas digitales, entre mucho otros. Sus necesidades y una gran cantidad de entrevistas, grupos de enfoque, pruebas de producto y encuestas de satisfacción nos dieron la información requerida para darnos cuenta de sus problemas, para poder ofrecerles una solución enfocada en escenarios reales.</a:t>
            </a:r>
          </a:p>
          <a:p>
            <a:r>
              <a:rPr lang="es-ES" sz="1800" dirty="0"/>
              <a:t>Sin embargo, esta solución ocular puede beneficiar a cualquier persona que pase largas horas sentado frente a su pantalla por motivos de trabajo o entretenimiento.</a:t>
            </a:r>
          </a:p>
          <a:p>
            <a:r>
              <a:rPr lang="es-ES" sz="1800" dirty="0"/>
              <a:t>Este hecho ha convertido a </a:t>
            </a:r>
            <a:r>
              <a:rPr lang="es-ES" sz="1800" dirty="0" err="1"/>
              <a:t>Oculus</a:t>
            </a:r>
            <a:r>
              <a:rPr lang="es-ES" sz="1800" dirty="0"/>
              <a:t> </a:t>
            </a:r>
            <a:r>
              <a:rPr lang="es-ES" sz="1800" dirty="0" err="1"/>
              <a:t>Life</a:t>
            </a:r>
            <a:r>
              <a:rPr lang="es-ES" sz="1800" dirty="0"/>
              <a:t> en un producto útil para un amplio rango de usuarios, sin dejar de lado a aquellos que motivaron su creación.</a:t>
            </a:r>
          </a:p>
          <a:p>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1580978" y="1189478"/>
            <a:ext cx="4585966" cy="1008000"/>
          </a:xfrm>
        </p:spPr>
        <p:txBody>
          <a:bodyPr rtlCol="0"/>
          <a:lstStyle/>
          <a:p>
            <a:pPr rtl="0"/>
            <a:r>
              <a:rPr lang="es-ES" sz="2800" dirty="0" smtClean="0"/>
              <a:t> Público objetivo</a:t>
            </a:r>
            <a:endParaRPr lang="es-ES" sz="2800"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flipV="1">
            <a:off x="590616" y="1658005"/>
            <a:ext cx="5355919" cy="70947"/>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906747" y="779731"/>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6</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630666" y="618920"/>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263756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26"/>
            <a:ext cx="12192000" cy="6858000"/>
          </a:xfrm>
          <a:prstGeom prst="rect">
            <a:avLst/>
          </a:prstGeom>
        </p:spPr>
      </p:pic>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0" y="0"/>
            <a:ext cx="12191999"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Marcador de texto 3">
            <a:extLst>
              <a:ext uri="{FF2B5EF4-FFF2-40B4-BE49-F238E27FC236}">
                <a16:creationId xmlns:a16="http://schemas.microsoft.com/office/drawing/2014/main" id="{9AF7E39F-041F-4A45-A1CF-F8C269887D5A}"/>
              </a:ext>
            </a:extLst>
          </p:cNvPr>
          <p:cNvSpPr>
            <a:spLocks noGrp="1"/>
          </p:cNvSpPr>
          <p:nvPr>
            <p:ph type="body" sz="quarter" idx="13"/>
          </p:nvPr>
        </p:nvSpPr>
        <p:spPr>
          <a:xfrm>
            <a:off x="320231" y="-12326"/>
            <a:ext cx="6387353" cy="6858000"/>
          </a:xfrm>
          <a:gradFill>
            <a:gsLst>
              <a:gs pos="0">
                <a:schemeClr val="tx2"/>
              </a:gs>
              <a:gs pos="100000">
                <a:schemeClr val="accent2"/>
              </a:gs>
            </a:gsLst>
            <a:lin ang="14400000" scaled="0"/>
          </a:gradFill>
        </p:spPr>
        <p:txBody>
          <a:bodyPr rtlCol="0"/>
          <a:lstStyle/>
          <a:p>
            <a:r>
              <a:rPr lang="es-ES" sz="1800" b="1" dirty="0"/>
              <a:t>El Panorama Actual</a:t>
            </a:r>
            <a:endParaRPr lang="es-ES" sz="1800" dirty="0"/>
          </a:p>
          <a:p>
            <a:r>
              <a:rPr lang="es-ES" sz="1800" dirty="0"/>
              <a:t>Con el uso masivo de </a:t>
            </a:r>
            <a:r>
              <a:rPr lang="es-ES" sz="1800" dirty="0" err="1"/>
              <a:t>LEDs</a:t>
            </a:r>
            <a:r>
              <a:rPr lang="es-ES" sz="1800" dirty="0"/>
              <a:t> detrás de muchos monitores y pantallas portátiles, el mercado de las micas y protecciones visuales para estos dispositivos vio una caída significativa desde hace más de 10 años. Sin embargo, los problemas visuales detectados en múltiples estudios médicos y tecnológicos han visto un aumento en el uso de filtros </a:t>
            </a:r>
            <a:r>
              <a:rPr lang="es-ES" sz="1800" dirty="0" err="1"/>
              <a:t>antireflejantes</a:t>
            </a:r>
            <a:r>
              <a:rPr lang="es-ES" sz="1800" dirty="0"/>
              <a:t> y con protección para luz azul, principalmente en aplicaciones oftalmológicas.</a:t>
            </a:r>
          </a:p>
          <a:p>
            <a:r>
              <a:rPr lang="es-ES" sz="1800" dirty="0"/>
              <a:t>A la fecha de esta presentación, </a:t>
            </a:r>
            <a:r>
              <a:rPr lang="es-ES" sz="1800" dirty="0" err="1"/>
              <a:t>Oculus</a:t>
            </a:r>
            <a:r>
              <a:rPr lang="es-ES" sz="1800" dirty="0"/>
              <a:t> </a:t>
            </a:r>
            <a:r>
              <a:rPr lang="es-ES" sz="1800" dirty="0" err="1"/>
              <a:t>Life</a:t>
            </a:r>
            <a:r>
              <a:rPr lang="es-ES" sz="1800" dirty="0"/>
              <a:t> ocupa un puesto privilegiado en el mercado, pues es una de 3 compañías a nivel mundial en ofrecer protección directa sobre dispositivos, en lugar de en lentes correctivos. Adicionalmente, </a:t>
            </a:r>
            <a:r>
              <a:rPr lang="es-ES" sz="1800" dirty="0" err="1"/>
              <a:t>Oculus</a:t>
            </a:r>
            <a:r>
              <a:rPr lang="es-ES" sz="1800" dirty="0"/>
              <a:t> </a:t>
            </a:r>
            <a:r>
              <a:rPr lang="es-ES" sz="1800" dirty="0" err="1"/>
              <a:t>Life</a:t>
            </a:r>
            <a:r>
              <a:rPr lang="es-ES" sz="1800" dirty="0"/>
              <a:t> es la única mica en ofrecer un material resistente a rayones y presión, lo cual la posiciona por delante de la competencia directa.</a:t>
            </a:r>
          </a:p>
          <a:p>
            <a:endParaRPr lang="es-ES" sz="1400" dirty="0"/>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1671004" y="839640"/>
            <a:ext cx="4585966" cy="1008000"/>
          </a:xfrm>
        </p:spPr>
        <p:txBody>
          <a:bodyPr rtlCol="0"/>
          <a:lstStyle/>
          <a:p>
            <a:pPr rtl="0"/>
            <a:r>
              <a:rPr lang="es-ES" sz="2800" dirty="0" smtClean="0"/>
              <a:t> TENDENCIAS DEL MERCADO</a:t>
            </a:r>
            <a:endParaRPr lang="es-ES" sz="2800" dirty="0"/>
          </a:p>
        </p:txBody>
      </p:sp>
      <p:sp>
        <p:nvSpPr>
          <p:cNvPr id="9" name="objeto 7" descr="Rectángulo beige">
            <a:extLst>
              <a:ext uri="{FF2B5EF4-FFF2-40B4-BE49-F238E27FC236}">
                <a16:creationId xmlns:a16="http://schemas.microsoft.com/office/drawing/2014/main" id="{400AB11A-4D5E-4CDE-BB60-C8578F59C3E0}"/>
              </a:ext>
            </a:extLst>
          </p:cNvPr>
          <p:cNvSpPr/>
          <p:nvPr/>
        </p:nvSpPr>
        <p:spPr bwMode="white">
          <a:xfrm flipV="1">
            <a:off x="590616" y="1658005"/>
            <a:ext cx="5355919" cy="70947"/>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36" name="Grupo 35" descr="Icono bombilla">
            <a:extLst>
              <a:ext uri="{FF2B5EF4-FFF2-40B4-BE49-F238E27FC236}">
                <a16:creationId xmlns:a16="http://schemas.microsoft.com/office/drawing/2014/main" id="{840CA54E-FBB9-4848-A45D-E086AA4A5012}"/>
              </a:ext>
            </a:extLst>
          </p:cNvPr>
          <p:cNvGrpSpPr>
            <a:grpSpLocks noChangeAspect="1"/>
          </p:cNvGrpSpPr>
          <p:nvPr/>
        </p:nvGrpSpPr>
        <p:grpSpPr>
          <a:xfrm>
            <a:off x="906747" y="779731"/>
            <a:ext cx="362015" cy="584795"/>
            <a:chOff x="1684741" y="3186732"/>
            <a:chExt cx="530027" cy="856197"/>
          </a:xfrm>
        </p:grpSpPr>
        <p:sp>
          <p:nvSpPr>
            <p:cNvPr id="32" name="Forma libre: Forma 31">
              <a:extLst>
                <a:ext uri="{FF2B5EF4-FFF2-40B4-BE49-F238E27FC236}">
                  <a16:creationId xmlns:a16="http://schemas.microsoft.com/office/drawing/2014/main" id="{B8ABB65B-B8A5-4C0E-BE4C-E88A7BB3E8A2}"/>
                </a:ext>
              </a:extLst>
            </p:cNvPr>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3" name="Forma libre: Forma 32">
              <a:extLst>
                <a:ext uri="{FF2B5EF4-FFF2-40B4-BE49-F238E27FC236}">
                  <a16:creationId xmlns:a16="http://schemas.microsoft.com/office/drawing/2014/main" id="{D71DD07A-CE80-41D5-AEEB-65192AD34639}"/>
                </a:ext>
              </a:extLst>
            </p:cNvPr>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es-ES"/>
            </a:p>
          </p:txBody>
        </p:sp>
        <p:sp>
          <p:nvSpPr>
            <p:cNvPr id="34" name="Forma libre: Forma 33">
              <a:extLst>
                <a:ext uri="{FF2B5EF4-FFF2-40B4-BE49-F238E27FC236}">
                  <a16:creationId xmlns:a16="http://schemas.microsoft.com/office/drawing/2014/main" id="{0522D638-DE3D-438D-8C73-954C32D8CB63}"/>
                </a:ext>
              </a:extLst>
            </p:cNvPr>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es-ES"/>
            </a:p>
          </p:txBody>
        </p:sp>
        <p:sp>
          <p:nvSpPr>
            <p:cNvPr id="35" name="Forma libre: Forma 34">
              <a:extLst>
                <a:ext uri="{FF2B5EF4-FFF2-40B4-BE49-F238E27FC236}">
                  <a16:creationId xmlns:a16="http://schemas.microsoft.com/office/drawing/2014/main" id="{01AB190E-B14D-440E-9910-B22D8C998B54}"/>
                </a:ext>
              </a:extLst>
            </p:cNvPr>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es-ES"/>
            </a:p>
          </p:txBody>
        </p:sp>
      </p:gr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7</a:t>
            </a:fld>
            <a:endParaRPr lang="es-ES" sz="1000" dirty="0"/>
          </a:p>
        </p:txBody>
      </p:sp>
      <p:grpSp>
        <p:nvGrpSpPr>
          <p:cNvPr id="14" name="Grupo 13">
            <a:extLst>
              <a:ext uri="{FF2B5EF4-FFF2-40B4-BE49-F238E27FC236}">
                <a16:creationId xmlns:a16="http://schemas.microsoft.com/office/drawing/2014/main" id="{8CDC0198-E919-4071-9C4B-5B3D19A46785}"/>
              </a:ext>
              <a:ext uri="{C183D7F6-B498-43B3-948B-1728B52AA6E4}">
                <adec:decorative xmlns:adec="http://schemas.microsoft.com/office/drawing/2017/decorative" xmlns="" val="1"/>
              </a:ext>
            </a:extLst>
          </p:cNvPr>
          <p:cNvGrpSpPr>
            <a:grpSpLocks noChangeAspect="1"/>
          </p:cNvGrpSpPr>
          <p:nvPr/>
        </p:nvGrpSpPr>
        <p:grpSpPr>
          <a:xfrm>
            <a:off x="630666" y="618920"/>
            <a:ext cx="906419" cy="906419"/>
            <a:chOff x="5482999" y="1607028"/>
            <a:chExt cx="1200866" cy="1200866"/>
          </a:xfrm>
        </p:grpSpPr>
        <p:sp>
          <p:nvSpPr>
            <p:cNvPr id="16" name="Rectángulo 15">
              <a:extLst>
                <a:ext uri="{FF2B5EF4-FFF2-40B4-BE49-F238E27FC236}">
                  <a16:creationId xmlns:a16="http://schemas.microsoft.com/office/drawing/2014/main" id="{667DDF34-4085-4945-A320-585AC8EBAAF2}"/>
                </a:ext>
              </a:extLst>
            </p:cNvPr>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7" name="Rectángulo 16">
              <a:extLst>
                <a:ext uri="{FF2B5EF4-FFF2-40B4-BE49-F238E27FC236}">
                  <a16:creationId xmlns:a16="http://schemas.microsoft.com/office/drawing/2014/main" id="{ED521D40-9109-4214-B458-FAB53B1DA80D}"/>
                </a:ext>
              </a:extLst>
            </p:cNvPr>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grpSp>
    </p:spTree>
    <p:extLst>
      <p:ext uri="{BB962C8B-B14F-4D97-AF65-F5344CB8AC3E}">
        <p14:creationId xmlns:p14="http://schemas.microsoft.com/office/powerpoint/2010/main" val="360870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DD509E5E-F68C-4F2B-8EC7-4325958603E7}"/>
              </a:ext>
              <a:ext uri="{C183D7F6-B498-43B3-948B-1728B52AA6E4}">
                <adec:decorative xmlns:adec="http://schemas.microsoft.com/office/drawing/2017/decorative" xmlns="" val="1"/>
              </a:ext>
            </a:extLst>
          </p:cNvPr>
          <p:cNvSpPr/>
          <p:nvPr/>
        </p:nvSpPr>
        <p:spPr>
          <a:xfrm>
            <a:off x="1" y="0"/>
            <a:ext cx="12191999"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3" name="Título 2">
            <a:extLst>
              <a:ext uri="{FF2B5EF4-FFF2-40B4-BE49-F238E27FC236}">
                <a16:creationId xmlns:a16="http://schemas.microsoft.com/office/drawing/2014/main" id="{E9BE4A06-2673-41EF-AF84-96B0EDEC0F01}"/>
              </a:ext>
            </a:extLst>
          </p:cNvPr>
          <p:cNvSpPr>
            <a:spLocks noGrp="1"/>
          </p:cNvSpPr>
          <p:nvPr>
            <p:ph type="title"/>
          </p:nvPr>
        </p:nvSpPr>
        <p:spPr>
          <a:xfrm>
            <a:off x="3803017" y="3086451"/>
            <a:ext cx="4585966" cy="1008000"/>
          </a:xfrm>
        </p:spPr>
        <p:txBody>
          <a:bodyPr rtlCol="0"/>
          <a:lstStyle/>
          <a:p>
            <a:pPr algn="ctr" rtl="0"/>
            <a:r>
              <a:rPr lang="es-ES" dirty="0" smtClean="0"/>
              <a:t>Imágenes del producto</a:t>
            </a:r>
            <a:endParaRPr lang="es-ES" dirty="0"/>
          </a:p>
        </p:txBody>
      </p:sp>
      <p:sp>
        <p:nvSpPr>
          <p:cNvPr id="52" name="Marcador de número de diapositiva 51">
            <a:extLst>
              <a:ext uri="{FF2B5EF4-FFF2-40B4-BE49-F238E27FC236}">
                <a16:creationId xmlns:a16="http://schemas.microsoft.com/office/drawing/2014/main" id="{947A81F6-261F-44F4-B660-7BD323AE2991}"/>
              </a:ext>
            </a:extLst>
          </p:cNvPr>
          <p:cNvSpPr>
            <a:spLocks noGrp="1"/>
          </p:cNvSpPr>
          <p:nvPr>
            <p:ph type="sldNum" sz="quarter" idx="11"/>
          </p:nvPr>
        </p:nvSpPr>
        <p:spPr/>
        <p:txBody>
          <a:bodyPr rtlCol="0"/>
          <a:lstStyle/>
          <a:p>
            <a:pPr rtl="0"/>
            <a:fld id="{EECC7194-A4D0-457B-9D3E-53681723AFF7}" type="slidenum">
              <a:rPr lang="es-ES" sz="1000" smtClean="0"/>
              <a:pPr rtl="0"/>
              <a:t>8</a:t>
            </a:fld>
            <a:endParaRPr lang="es-ES" sz="1000" dirty="0"/>
          </a:p>
        </p:txBody>
      </p:sp>
    </p:spTree>
    <p:extLst>
      <p:ext uri="{BB962C8B-B14F-4D97-AF65-F5344CB8AC3E}">
        <p14:creationId xmlns:p14="http://schemas.microsoft.com/office/powerpoint/2010/main" val="166613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Marcador de posición de imagen 16" descr="Científico mirando un tubo de ensayo">
            <a:extLst>
              <a:ext uri="{FF2B5EF4-FFF2-40B4-BE49-F238E27FC236}">
                <a16:creationId xmlns:a16="http://schemas.microsoft.com/office/drawing/2014/main" id="{F923CFB6-5709-405C-8762-B310D3F21953}"/>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a:stretch>
            <a:fillRect/>
          </a:stretch>
        </p:blipFill>
        <p:spPr>
          <a:xfrm>
            <a:off x="339634" y="-391885"/>
            <a:ext cx="12192000" cy="6858000"/>
          </a:xfrm>
        </p:spPr>
      </p:pic>
      <p:sp>
        <p:nvSpPr>
          <p:cNvPr id="3" name="Título 2">
            <a:extLst>
              <a:ext uri="{FF2B5EF4-FFF2-40B4-BE49-F238E27FC236}">
                <a16:creationId xmlns:a16="http://schemas.microsoft.com/office/drawing/2014/main" id="{C17F5BF1-88DB-42F2-98A6-4C7FBFC311C4}"/>
              </a:ext>
            </a:extLst>
          </p:cNvPr>
          <p:cNvSpPr>
            <a:spLocks noGrp="1"/>
          </p:cNvSpPr>
          <p:nvPr>
            <p:ph type="ctrTitle"/>
          </p:nvPr>
        </p:nvSpPr>
        <p:spPr/>
        <p:txBody>
          <a:bodyPr rtlCol="0"/>
          <a:lstStyle/>
          <a:p>
            <a:pPr rtl="0"/>
            <a:r>
              <a:rPr lang="es-ES"/>
              <a:t>Muchas</a:t>
            </a:r>
            <a:br>
              <a:rPr lang="es-ES"/>
            </a:br>
            <a:r>
              <a:rPr lang="es-ES"/>
              <a:t>gracias</a:t>
            </a:r>
          </a:p>
        </p:txBody>
      </p:sp>
      <p:sp>
        <p:nvSpPr>
          <p:cNvPr id="4" name="Marcador de texto 3">
            <a:extLst>
              <a:ext uri="{FF2B5EF4-FFF2-40B4-BE49-F238E27FC236}">
                <a16:creationId xmlns:a16="http://schemas.microsoft.com/office/drawing/2014/main" id="{7E7E363B-55F5-4528-8A9D-A5D90055CD92}"/>
              </a:ext>
            </a:extLst>
          </p:cNvPr>
          <p:cNvSpPr>
            <a:spLocks noGrp="1"/>
          </p:cNvSpPr>
          <p:nvPr>
            <p:ph type="body" sz="quarter" idx="13"/>
          </p:nvPr>
        </p:nvSpPr>
        <p:spPr/>
        <p:txBody>
          <a:bodyPr rtlCol="0"/>
          <a:lstStyle/>
          <a:p>
            <a:pPr rtl="0"/>
            <a:r>
              <a:rPr lang="es-ES"/>
              <a:t>Julia Linares</a:t>
            </a:r>
          </a:p>
        </p:txBody>
      </p:sp>
      <p:sp>
        <p:nvSpPr>
          <p:cNvPr id="5" name="Marcador de texto 4">
            <a:extLst>
              <a:ext uri="{FF2B5EF4-FFF2-40B4-BE49-F238E27FC236}">
                <a16:creationId xmlns:a16="http://schemas.microsoft.com/office/drawing/2014/main" id="{045FEE4F-333C-40EF-B46D-8D25C79C05D2}"/>
              </a:ext>
            </a:extLst>
          </p:cNvPr>
          <p:cNvSpPr>
            <a:spLocks noGrp="1"/>
          </p:cNvSpPr>
          <p:nvPr>
            <p:ph type="body" sz="quarter" idx="14"/>
          </p:nvPr>
        </p:nvSpPr>
        <p:spPr/>
        <p:txBody>
          <a:bodyPr rtlCol="0"/>
          <a:lstStyle/>
          <a:p>
            <a:pPr rtl="0"/>
            <a:r>
              <a:rPr lang="es-ES"/>
              <a:t>nilsson@example.com</a:t>
            </a:r>
          </a:p>
        </p:txBody>
      </p:sp>
      <p:sp>
        <p:nvSpPr>
          <p:cNvPr id="6" name="Marcador de texto 5">
            <a:extLst>
              <a:ext uri="{FF2B5EF4-FFF2-40B4-BE49-F238E27FC236}">
                <a16:creationId xmlns:a16="http://schemas.microsoft.com/office/drawing/2014/main" id="{05F44DEB-FABF-4ADE-B7EB-29DFAFA3DFF6}"/>
              </a:ext>
            </a:extLst>
          </p:cNvPr>
          <p:cNvSpPr>
            <a:spLocks noGrp="1"/>
          </p:cNvSpPr>
          <p:nvPr>
            <p:ph type="body" sz="quarter" idx="15"/>
          </p:nvPr>
        </p:nvSpPr>
        <p:spPr/>
        <p:txBody>
          <a:bodyPr rtlCol="0"/>
          <a:lstStyle/>
          <a:p>
            <a:pPr rtl="0"/>
            <a:r>
              <a:rPr lang="es-ES"/>
              <a:t>678-555-0100</a:t>
            </a:r>
          </a:p>
        </p:txBody>
      </p:sp>
      <p:sp>
        <p:nvSpPr>
          <p:cNvPr id="7" name="Marcador de texto 6">
            <a:extLst>
              <a:ext uri="{FF2B5EF4-FFF2-40B4-BE49-F238E27FC236}">
                <a16:creationId xmlns:a16="http://schemas.microsoft.com/office/drawing/2014/main" id="{CF795760-75DB-4415-BB10-2C6299BBF11C}"/>
              </a:ext>
            </a:extLst>
          </p:cNvPr>
          <p:cNvSpPr>
            <a:spLocks noGrp="1"/>
          </p:cNvSpPr>
          <p:nvPr>
            <p:ph type="body" sz="quarter" idx="16"/>
          </p:nvPr>
        </p:nvSpPr>
        <p:spPr/>
        <p:txBody>
          <a:bodyPr rtlCol="0"/>
          <a:lstStyle/>
          <a:p>
            <a:pPr rtl="0"/>
            <a:r>
              <a:rPr lang="es-ES"/>
              <a:t>REPRESENTANTE DE SERVICIO</a:t>
            </a:r>
          </a:p>
        </p:txBody>
      </p:sp>
      <p:sp>
        <p:nvSpPr>
          <p:cNvPr id="18" name="Rectángulo 17">
            <a:extLst>
              <a:ext uri="{FF2B5EF4-FFF2-40B4-BE49-F238E27FC236}">
                <a16:creationId xmlns:a16="http://schemas.microsoft.com/office/drawing/2014/main" id="{AAF39051-1049-4508-8373-6A289966AA59}"/>
              </a:ext>
              <a:ext uri="{C183D7F6-B498-43B3-948B-1728B52AA6E4}">
                <adec:decorative xmlns:adec="http://schemas.microsoft.com/office/drawing/2017/decorative" xmlns="" val="1"/>
              </a:ext>
            </a:extLst>
          </p:cNvPr>
          <p:cNvSpPr/>
          <p:nvPr/>
        </p:nvSpPr>
        <p:spPr>
          <a:xfrm>
            <a:off x="781399" y="2238573"/>
            <a:ext cx="10629202" cy="119042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19" name="objeto 7" descr="Rectángulo beige">
            <a:extLst>
              <a:ext uri="{FF2B5EF4-FFF2-40B4-BE49-F238E27FC236}">
                <a16:creationId xmlns:a16="http://schemas.microsoft.com/office/drawing/2014/main" id="{2D7851E8-1907-4C8A-A16F-E461B5BFA940}"/>
              </a:ext>
            </a:extLst>
          </p:cNvPr>
          <p:cNvSpPr/>
          <p:nvPr/>
        </p:nvSpPr>
        <p:spPr bwMode="white">
          <a:xfrm flipV="1">
            <a:off x="1204699" y="3791668"/>
            <a:ext cx="3470764" cy="4571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es-ES"/>
          </a:p>
        </p:txBody>
      </p:sp>
      <p:grpSp>
        <p:nvGrpSpPr>
          <p:cNvPr id="46" name="Grupo 45" descr="Icono teléfono">
            <a:extLst>
              <a:ext uri="{FF2B5EF4-FFF2-40B4-BE49-F238E27FC236}">
                <a16:creationId xmlns:a16="http://schemas.microsoft.com/office/drawing/2014/main" id="{4BB2D73A-DB1F-47D9-9BDA-D6F01A0EDC06}"/>
              </a:ext>
            </a:extLst>
          </p:cNvPr>
          <p:cNvGrpSpPr/>
          <p:nvPr/>
        </p:nvGrpSpPr>
        <p:grpSpPr>
          <a:xfrm>
            <a:off x="1365937" y="5637315"/>
            <a:ext cx="297521" cy="297521"/>
            <a:chOff x="1334697" y="5606075"/>
            <a:chExt cx="360000" cy="360000"/>
          </a:xfrm>
        </p:grpSpPr>
        <p:sp>
          <p:nvSpPr>
            <p:cNvPr id="47" name="Forma libre: Forma 46">
              <a:extLst>
                <a:ext uri="{FF2B5EF4-FFF2-40B4-BE49-F238E27FC236}">
                  <a16:creationId xmlns:a16="http://schemas.microsoft.com/office/drawing/2014/main" id="{3C40AF29-F294-4B60-B5B4-56011134948E}"/>
                </a:ext>
              </a:extLst>
            </p:cNvPr>
            <p:cNvSpPr/>
            <p:nvPr/>
          </p:nvSpPr>
          <p:spPr>
            <a:xfrm>
              <a:off x="1423220" y="5624464"/>
              <a:ext cx="257175" cy="257175"/>
            </a:xfrm>
            <a:custGeom>
              <a:avLst/>
              <a:gdLst>
                <a:gd name="connsiteX0" fmla="*/ 0 w 257175"/>
                <a:gd name="connsiteY0" fmla="*/ 163664 h 257175"/>
                <a:gd name="connsiteX1" fmla="*/ 163664 w 257175"/>
                <a:gd name="connsiteY1" fmla="*/ 0 h 257175"/>
                <a:gd name="connsiteX2" fmla="*/ 261323 w 257175"/>
                <a:gd name="connsiteY2" fmla="*/ 97659 h 257175"/>
                <a:gd name="connsiteX3" fmla="*/ 97659 w 257175"/>
                <a:gd name="connsiteY3" fmla="*/ 261323 h 257175"/>
              </a:gdLst>
              <a:ahLst/>
              <a:cxnLst>
                <a:cxn ang="0">
                  <a:pos x="connsiteX0" y="connsiteY0"/>
                </a:cxn>
                <a:cxn ang="0">
                  <a:pos x="connsiteX1" y="connsiteY1"/>
                </a:cxn>
                <a:cxn ang="0">
                  <a:pos x="connsiteX2" y="connsiteY2"/>
                </a:cxn>
                <a:cxn ang="0">
                  <a:pos x="connsiteX3" y="connsiteY3"/>
                </a:cxn>
              </a:cxnLst>
              <a:rect l="l" t="t" r="r" b="b"/>
              <a:pathLst>
                <a:path w="257175" h="257175">
                  <a:moveTo>
                    <a:pt x="0" y="163664"/>
                  </a:moveTo>
                  <a:lnTo>
                    <a:pt x="163664" y="0"/>
                  </a:lnTo>
                  <a:lnTo>
                    <a:pt x="261323" y="97659"/>
                  </a:lnTo>
                  <a:lnTo>
                    <a:pt x="97659" y="261323"/>
                  </a:lnTo>
                  <a:close/>
                </a:path>
              </a:pathLst>
            </a:custGeom>
            <a:noFill/>
            <a:ln w="23813" cap="flat">
              <a:solidFill>
                <a:schemeClr val="accent1"/>
              </a:solidFill>
              <a:prstDash val="solid"/>
              <a:round/>
            </a:ln>
          </p:spPr>
          <p:txBody>
            <a:bodyPr rtlCol="0" anchor="ctr"/>
            <a:lstStyle/>
            <a:p>
              <a:pPr rtl="0"/>
              <a:endParaRPr lang="es-ES"/>
            </a:p>
          </p:txBody>
        </p:sp>
        <p:sp>
          <p:nvSpPr>
            <p:cNvPr id="48" name="Forma libre: Forma 47">
              <a:extLst>
                <a:ext uri="{FF2B5EF4-FFF2-40B4-BE49-F238E27FC236}">
                  <a16:creationId xmlns:a16="http://schemas.microsoft.com/office/drawing/2014/main" id="{82F5782C-5E0E-47EA-861C-88990A8D95DF}"/>
                </a:ext>
              </a:extLst>
            </p:cNvPr>
            <p:cNvSpPr/>
            <p:nvPr/>
          </p:nvSpPr>
          <p:spPr>
            <a:xfrm>
              <a:off x="1491815" y="5800385"/>
              <a:ext cx="9525" cy="9525"/>
            </a:xfrm>
            <a:custGeom>
              <a:avLst/>
              <a:gdLst>
                <a:gd name="connsiteX0" fmla="*/ 0 w 9525"/>
                <a:gd name="connsiteY0" fmla="*/ 0 h 9525"/>
                <a:gd name="connsiteX1" fmla="*/ 17145 w 9525"/>
                <a:gd name="connsiteY1" fmla="*/ 18098 h 9525"/>
              </a:gdLst>
              <a:ahLst/>
              <a:cxnLst>
                <a:cxn ang="0">
                  <a:pos x="connsiteX0" y="connsiteY0"/>
                </a:cxn>
                <a:cxn ang="0">
                  <a:pos x="connsiteX1" y="connsiteY1"/>
                </a:cxn>
              </a:cxnLst>
              <a:rect l="l" t="t" r="r" b="b"/>
              <a:pathLst>
                <a:path w="9525" h="9525">
                  <a:moveTo>
                    <a:pt x="0" y="0"/>
                  </a:moveTo>
                  <a:lnTo>
                    <a:pt x="17145" y="18098"/>
                  </a:lnTo>
                </a:path>
              </a:pathLst>
            </a:custGeom>
            <a:ln w="23813" cap="flat">
              <a:solidFill>
                <a:schemeClr val="accent1"/>
              </a:solidFill>
              <a:prstDash val="solid"/>
              <a:round/>
            </a:ln>
          </p:spPr>
          <p:txBody>
            <a:bodyPr rtlCol="0" anchor="ctr"/>
            <a:lstStyle/>
            <a:p>
              <a:pPr rtl="0"/>
              <a:endParaRPr lang="es-ES"/>
            </a:p>
          </p:txBody>
        </p:sp>
        <p:sp>
          <p:nvSpPr>
            <p:cNvPr id="49" name="Forma libre: Forma 48">
              <a:extLst>
                <a:ext uri="{FF2B5EF4-FFF2-40B4-BE49-F238E27FC236}">
                  <a16:creationId xmlns:a16="http://schemas.microsoft.com/office/drawing/2014/main" id="{0ACDDF69-03CD-491C-A9E4-08E5726C5BD3}"/>
                </a:ext>
              </a:extLst>
            </p:cNvPr>
            <p:cNvSpPr/>
            <p:nvPr/>
          </p:nvSpPr>
          <p:spPr>
            <a:xfrm>
              <a:off x="1334697" y="5606075"/>
              <a:ext cx="360000" cy="360000"/>
            </a:xfrm>
            <a:custGeom>
              <a:avLst/>
              <a:gdLst>
                <a:gd name="connsiteX0" fmla="*/ 0 w 360000"/>
                <a:gd name="connsiteY0" fmla="*/ 0 h 360000"/>
                <a:gd name="connsiteX1" fmla="*/ 185104 w 360000"/>
                <a:gd name="connsiteY1" fmla="*/ 0 h 360000"/>
                <a:gd name="connsiteX2" fmla="*/ 185104 w 360000"/>
                <a:gd name="connsiteY2" fmla="*/ 172694 h 360000"/>
                <a:gd name="connsiteX3" fmla="*/ 360000 w 360000"/>
                <a:gd name="connsiteY3" fmla="*/ 172694 h 360000"/>
                <a:gd name="connsiteX4" fmla="*/ 360000 w 360000"/>
                <a:gd name="connsiteY4" fmla="*/ 360000 h 360000"/>
                <a:gd name="connsiteX5" fmla="*/ 0 w 360000"/>
                <a:gd name="connsiteY5" fmla="*/ 360000 h 360000"/>
                <a:gd name="connsiteX0" fmla="*/ 185104 w 360000"/>
                <a:gd name="connsiteY0" fmla="*/ 172694 h 360000"/>
                <a:gd name="connsiteX1" fmla="*/ 360000 w 360000"/>
                <a:gd name="connsiteY1" fmla="*/ 172694 h 360000"/>
                <a:gd name="connsiteX2" fmla="*/ 360000 w 360000"/>
                <a:gd name="connsiteY2" fmla="*/ 360000 h 360000"/>
                <a:gd name="connsiteX3" fmla="*/ 0 w 360000"/>
                <a:gd name="connsiteY3" fmla="*/ 360000 h 360000"/>
                <a:gd name="connsiteX4" fmla="*/ 0 w 360000"/>
                <a:gd name="connsiteY4" fmla="*/ 0 h 360000"/>
                <a:gd name="connsiteX5" fmla="*/ 185104 w 360000"/>
                <a:gd name="connsiteY5" fmla="*/ 0 h 360000"/>
                <a:gd name="connsiteX6" fmla="*/ 276544 w 360000"/>
                <a:gd name="connsiteY6" fmla="*/ 264134 h 360000"/>
                <a:gd name="connsiteX0" fmla="*/ 185104 w 360000"/>
                <a:gd name="connsiteY0" fmla="*/ 172694 h 360000"/>
                <a:gd name="connsiteX1" fmla="*/ 360000 w 360000"/>
                <a:gd name="connsiteY1" fmla="*/ 172694 h 360000"/>
                <a:gd name="connsiteX2" fmla="*/ 360000 w 360000"/>
                <a:gd name="connsiteY2" fmla="*/ 360000 h 360000"/>
                <a:gd name="connsiteX3" fmla="*/ 0 w 360000"/>
                <a:gd name="connsiteY3" fmla="*/ 360000 h 360000"/>
                <a:gd name="connsiteX4" fmla="*/ 0 w 360000"/>
                <a:gd name="connsiteY4" fmla="*/ 0 h 360000"/>
                <a:gd name="connsiteX5" fmla="*/ 185104 w 360000"/>
                <a:gd name="connsiteY5" fmla="*/ 0 h 360000"/>
                <a:gd name="connsiteX0" fmla="*/ 360000 w 360000"/>
                <a:gd name="connsiteY0" fmla="*/ 172694 h 360000"/>
                <a:gd name="connsiteX1" fmla="*/ 360000 w 360000"/>
                <a:gd name="connsiteY1" fmla="*/ 360000 h 360000"/>
                <a:gd name="connsiteX2" fmla="*/ 0 w 360000"/>
                <a:gd name="connsiteY2" fmla="*/ 360000 h 360000"/>
                <a:gd name="connsiteX3" fmla="*/ 0 w 360000"/>
                <a:gd name="connsiteY3" fmla="*/ 0 h 360000"/>
                <a:gd name="connsiteX4" fmla="*/ 185104 w 360000"/>
                <a:gd name="connsiteY4" fmla="*/ 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00" h="360000">
                  <a:moveTo>
                    <a:pt x="360000" y="172694"/>
                  </a:moveTo>
                  <a:lnTo>
                    <a:pt x="360000" y="360000"/>
                  </a:lnTo>
                  <a:lnTo>
                    <a:pt x="0" y="360000"/>
                  </a:lnTo>
                  <a:lnTo>
                    <a:pt x="0" y="0"/>
                  </a:lnTo>
                  <a:lnTo>
                    <a:pt x="185104" y="0"/>
                  </a:lnTo>
                </a:path>
              </a:pathLst>
            </a:custGeom>
            <a:noFill/>
            <a:ln w="9525" cap="flat">
              <a:solidFill>
                <a:schemeClr val="bg1">
                  <a:lumMod val="75000"/>
                </a:schemeClr>
              </a:solidFill>
              <a:prstDash val="solid"/>
              <a:miter/>
            </a:ln>
          </p:spPr>
          <p:txBody>
            <a:bodyPr rtlCol="0" anchor="ctr"/>
            <a:lstStyle/>
            <a:p>
              <a:pPr rtl="0"/>
              <a:endParaRPr lang="es-ES"/>
            </a:p>
          </p:txBody>
        </p:sp>
      </p:grpSp>
      <p:grpSp>
        <p:nvGrpSpPr>
          <p:cNvPr id="50" name="Grupo 49" descr="Icono correo electrónico">
            <a:extLst>
              <a:ext uri="{FF2B5EF4-FFF2-40B4-BE49-F238E27FC236}">
                <a16:creationId xmlns:a16="http://schemas.microsoft.com/office/drawing/2014/main" id="{F7F47E31-EB9A-4529-BE0F-A1213B79FE07}"/>
              </a:ext>
            </a:extLst>
          </p:cNvPr>
          <p:cNvGrpSpPr/>
          <p:nvPr/>
        </p:nvGrpSpPr>
        <p:grpSpPr>
          <a:xfrm>
            <a:off x="1365937" y="5133777"/>
            <a:ext cx="297521" cy="297521"/>
            <a:chOff x="1334697" y="5102537"/>
            <a:chExt cx="360000" cy="360000"/>
          </a:xfrm>
        </p:grpSpPr>
        <p:grpSp>
          <p:nvGrpSpPr>
            <p:cNvPr id="51" name="Grupo 50">
              <a:extLst>
                <a:ext uri="{FF2B5EF4-FFF2-40B4-BE49-F238E27FC236}">
                  <a16:creationId xmlns:a16="http://schemas.microsoft.com/office/drawing/2014/main" id="{299C0ACA-AA85-4505-A8DF-0275634D7832}"/>
                </a:ext>
              </a:extLst>
            </p:cNvPr>
            <p:cNvGrpSpPr/>
            <p:nvPr/>
          </p:nvGrpSpPr>
          <p:grpSpPr>
            <a:xfrm>
              <a:off x="1413695" y="5129259"/>
              <a:ext cx="257175" cy="257175"/>
              <a:chOff x="1423220" y="5138784"/>
              <a:chExt cx="257175" cy="257175"/>
            </a:xfrm>
          </p:grpSpPr>
          <p:sp>
            <p:nvSpPr>
              <p:cNvPr id="53" name="Forma libre: Forma 52">
                <a:extLst>
                  <a:ext uri="{FF2B5EF4-FFF2-40B4-BE49-F238E27FC236}">
                    <a16:creationId xmlns:a16="http://schemas.microsoft.com/office/drawing/2014/main" id="{85AA236B-9A92-4808-B7BB-0AEF3FD2754B}"/>
                  </a:ext>
                </a:extLst>
              </p:cNvPr>
              <p:cNvSpPr/>
              <p:nvPr/>
            </p:nvSpPr>
            <p:spPr>
              <a:xfrm>
                <a:off x="1423220" y="5138784"/>
                <a:ext cx="257175" cy="257175"/>
              </a:xfrm>
              <a:custGeom>
                <a:avLst/>
                <a:gdLst>
                  <a:gd name="connsiteX0" fmla="*/ 0 w 257175"/>
                  <a:gd name="connsiteY0" fmla="*/ 163664 h 257175"/>
                  <a:gd name="connsiteX1" fmla="*/ 163664 w 257175"/>
                  <a:gd name="connsiteY1" fmla="*/ 0 h 257175"/>
                  <a:gd name="connsiteX2" fmla="*/ 261323 w 257175"/>
                  <a:gd name="connsiteY2" fmla="*/ 97659 h 257175"/>
                  <a:gd name="connsiteX3" fmla="*/ 97659 w 257175"/>
                  <a:gd name="connsiteY3" fmla="*/ 261323 h 257175"/>
                </a:gdLst>
                <a:ahLst/>
                <a:cxnLst>
                  <a:cxn ang="0">
                    <a:pos x="connsiteX0" y="connsiteY0"/>
                  </a:cxn>
                  <a:cxn ang="0">
                    <a:pos x="connsiteX1" y="connsiteY1"/>
                  </a:cxn>
                  <a:cxn ang="0">
                    <a:pos x="connsiteX2" y="connsiteY2"/>
                  </a:cxn>
                  <a:cxn ang="0">
                    <a:pos x="connsiteX3" y="connsiteY3"/>
                  </a:cxn>
                </a:cxnLst>
                <a:rect l="l" t="t" r="r" b="b"/>
                <a:pathLst>
                  <a:path w="257175" h="257175">
                    <a:moveTo>
                      <a:pt x="0" y="163664"/>
                    </a:moveTo>
                    <a:lnTo>
                      <a:pt x="163664" y="0"/>
                    </a:lnTo>
                    <a:lnTo>
                      <a:pt x="261323" y="97659"/>
                    </a:lnTo>
                    <a:lnTo>
                      <a:pt x="97659" y="261323"/>
                    </a:lnTo>
                    <a:close/>
                  </a:path>
                </a:pathLst>
              </a:custGeom>
              <a:noFill/>
              <a:ln w="23813" cap="flat">
                <a:solidFill>
                  <a:schemeClr val="accent1"/>
                </a:solidFill>
                <a:prstDash val="solid"/>
                <a:round/>
              </a:ln>
            </p:spPr>
            <p:txBody>
              <a:bodyPr rtlCol="0" anchor="ctr"/>
              <a:lstStyle/>
              <a:p>
                <a:pPr rtl="0"/>
                <a:endParaRPr lang="es-ES"/>
              </a:p>
            </p:txBody>
          </p:sp>
          <p:sp>
            <p:nvSpPr>
              <p:cNvPr id="54" name="Forma libre: Forma 53">
                <a:extLst>
                  <a:ext uri="{FF2B5EF4-FFF2-40B4-BE49-F238E27FC236}">
                    <a16:creationId xmlns:a16="http://schemas.microsoft.com/office/drawing/2014/main" id="{94E72230-A0A3-4A80-AD64-FE14B4AA1A95}"/>
                  </a:ext>
                </a:extLst>
              </p:cNvPr>
              <p:cNvSpPr/>
              <p:nvPr/>
            </p:nvSpPr>
            <p:spPr>
              <a:xfrm>
                <a:off x="1427045" y="5144212"/>
                <a:ext cx="161925" cy="161925"/>
              </a:xfrm>
              <a:custGeom>
                <a:avLst/>
                <a:gdLst>
                  <a:gd name="connsiteX0" fmla="*/ 0 w 161925"/>
                  <a:gd name="connsiteY0" fmla="*/ 162878 h 161925"/>
                  <a:gd name="connsiteX1" fmla="*/ 141923 w 161925"/>
                  <a:gd name="connsiteY1" fmla="*/ 135255 h 161925"/>
                  <a:gd name="connsiteX2" fmla="*/ 162878 w 161925"/>
                  <a:gd name="connsiteY2" fmla="*/ 0 h 161925"/>
                </a:gdLst>
                <a:ahLst/>
                <a:cxnLst>
                  <a:cxn ang="0">
                    <a:pos x="connsiteX0" y="connsiteY0"/>
                  </a:cxn>
                  <a:cxn ang="0">
                    <a:pos x="connsiteX1" y="connsiteY1"/>
                  </a:cxn>
                  <a:cxn ang="0">
                    <a:pos x="connsiteX2" y="connsiteY2"/>
                  </a:cxn>
                </a:cxnLst>
                <a:rect l="l" t="t" r="r" b="b"/>
                <a:pathLst>
                  <a:path w="161925" h="161925">
                    <a:moveTo>
                      <a:pt x="0" y="162878"/>
                    </a:moveTo>
                    <a:lnTo>
                      <a:pt x="141923" y="135255"/>
                    </a:lnTo>
                    <a:lnTo>
                      <a:pt x="162878" y="0"/>
                    </a:lnTo>
                  </a:path>
                </a:pathLst>
              </a:custGeom>
              <a:noFill/>
              <a:ln w="23813" cap="flat">
                <a:solidFill>
                  <a:schemeClr val="accent1"/>
                </a:solidFill>
                <a:prstDash val="solid"/>
                <a:round/>
              </a:ln>
            </p:spPr>
            <p:txBody>
              <a:bodyPr rtlCol="0" anchor="ctr"/>
              <a:lstStyle/>
              <a:p>
                <a:pPr rtl="0"/>
                <a:endParaRPr lang="es-ES"/>
              </a:p>
            </p:txBody>
          </p:sp>
        </p:grpSp>
        <p:sp>
          <p:nvSpPr>
            <p:cNvPr id="52" name="Forma libre: Forma 51">
              <a:extLst>
                <a:ext uri="{FF2B5EF4-FFF2-40B4-BE49-F238E27FC236}">
                  <a16:creationId xmlns:a16="http://schemas.microsoft.com/office/drawing/2014/main" id="{D01D119F-74E1-4482-B664-AAD0BB5B651F}"/>
                </a:ext>
              </a:extLst>
            </p:cNvPr>
            <p:cNvSpPr/>
            <p:nvPr/>
          </p:nvSpPr>
          <p:spPr>
            <a:xfrm>
              <a:off x="1334697" y="5102537"/>
              <a:ext cx="360000" cy="360000"/>
            </a:xfrm>
            <a:custGeom>
              <a:avLst/>
              <a:gdLst>
                <a:gd name="connsiteX0" fmla="*/ 0 w 360000"/>
                <a:gd name="connsiteY0" fmla="*/ 0 h 360000"/>
                <a:gd name="connsiteX1" fmla="*/ 185104 w 360000"/>
                <a:gd name="connsiteY1" fmla="*/ 0 h 360000"/>
                <a:gd name="connsiteX2" fmla="*/ 185104 w 360000"/>
                <a:gd name="connsiteY2" fmla="*/ 172694 h 360000"/>
                <a:gd name="connsiteX3" fmla="*/ 360000 w 360000"/>
                <a:gd name="connsiteY3" fmla="*/ 172694 h 360000"/>
                <a:gd name="connsiteX4" fmla="*/ 360000 w 360000"/>
                <a:gd name="connsiteY4" fmla="*/ 360000 h 360000"/>
                <a:gd name="connsiteX5" fmla="*/ 0 w 360000"/>
                <a:gd name="connsiteY5" fmla="*/ 360000 h 360000"/>
                <a:gd name="connsiteX0" fmla="*/ 185104 w 360000"/>
                <a:gd name="connsiteY0" fmla="*/ 172694 h 360000"/>
                <a:gd name="connsiteX1" fmla="*/ 360000 w 360000"/>
                <a:gd name="connsiteY1" fmla="*/ 172694 h 360000"/>
                <a:gd name="connsiteX2" fmla="*/ 360000 w 360000"/>
                <a:gd name="connsiteY2" fmla="*/ 360000 h 360000"/>
                <a:gd name="connsiteX3" fmla="*/ 0 w 360000"/>
                <a:gd name="connsiteY3" fmla="*/ 360000 h 360000"/>
                <a:gd name="connsiteX4" fmla="*/ 0 w 360000"/>
                <a:gd name="connsiteY4" fmla="*/ 0 h 360000"/>
                <a:gd name="connsiteX5" fmla="*/ 185104 w 360000"/>
                <a:gd name="connsiteY5" fmla="*/ 0 h 360000"/>
                <a:gd name="connsiteX6" fmla="*/ 276544 w 360000"/>
                <a:gd name="connsiteY6" fmla="*/ 264134 h 360000"/>
                <a:gd name="connsiteX0" fmla="*/ 185104 w 360000"/>
                <a:gd name="connsiteY0" fmla="*/ 172694 h 360000"/>
                <a:gd name="connsiteX1" fmla="*/ 360000 w 360000"/>
                <a:gd name="connsiteY1" fmla="*/ 172694 h 360000"/>
                <a:gd name="connsiteX2" fmla="*/ 360000 w 360000"/>
                <a:gd name="connsiteY2" fmla="*/ 360000 h 360000"/>
                <a:gd name="connsiteX3" fmla="*/ 0 w 360000"/>
                <a:gd name="connsiteY3" fmla="*/ 360000 h 360000"/>
                <a:gd name="connsiteX4" fmla="*/ 0 w 360000"/>
                <a:gd name="connsiteY4" fmla="*/ 0 h 360000"/>
                <a:gd name="connsiteX5" fmla="*/ 185104 w 360000"/>
                <a:gd name="connsiteY5" fmla="*/ 0 h 360000"/>
                <a:gd name="connsiteX0" fmla="*/ 360000 w 360000"/>
                <a:gd name="connsiteY0" fmla="*/ 172694 h 360000"/>
                <a:gd name="connsiteX1" fmla="*/ 360000 w 360000"/>
                <a:gd name="connsiteY1" fmla="*/ 360000 h 360000"/>
                <a:gd name="connsiteX2" fmla="*/ 0 w 360000"/>
                <a:gd name="connsiteY2" fmla="*/ 360000 h 360000"/>
                <a:gd name="connsiteX3" fmla="*/ 0 w 360000"/>
                <a:gd name="connsiteY3" fmla="*/ 0 h 360000"/>
                <a:gd name="connsiteX4" fmla="*/ 185104 w 360000"/>
                <a:gd name="connsiteY4" fmla="*/ 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00" h="360000">
                  <a:moveTo>
                    <a:pt x="360000" y="172694"/>
                  </a:moveTo>
                  <a:lnTo>
                    <a:pt x="360000" y="360000"/>
                  </a:lnTo>
                  <a:lnTo>
                    <a:pt x="0" y="360000"/>
                  </a:lnTo>
                  <a:lnTo>
                    <a:pt x="0" y="0"/>
                  </a:lnTo>
                  <a:lnTo>
                    <a:pt x="185104" y="0"/>
                  </a:lnTo>
                </a:path>
              </a:pathLst>
            </a:custGeom>
            <a:noFill/>
            <a:ln w="9525" cap="flat">
              <a:solidFill>
                <a:schemeClr val="bg1">
                  <a:lumMod val="75000"/>
                </a:schemeClr>
              </a:solidFill>
              <a:prstDash val="solid"/>
              <a:miter/>
            </a:ln>
          </p:spPr>
          <p:txBody>
            <a:bodyPr rtlCol="0" anchor="ctr"/>
            <a:lstStyle/>
            <a:p>
              <a:pPr rtl="0"/>
              <a:endParaRPr lang="es-ES"/>
            </a:p>
          </p:txBody>
        </p:sp>
      </p:grpSp>
      <p:grpSp>
        <p:nvGrpSpPr>
          <p:cNvPr id="55" name="Grupo 54" descr="Icono persona">
            <a:extLst>
              <a:ext uri="{FF2B5EF4-FFF2-40B4-BE49-F238E27FC236}">
                <a16:creationId xmlns:a16="http://schemas.microsoft.com/office/drawing/2014/main" id="{9E1A2D9D-4A3F-4720-9A14-FFD74FC5C7A2}"/>
              </a:ext>
            </a:extLst>
          </p:cNvPr>
          <p:cNvGrpSpPr/>
          <p:nvPr/>
        </p:nvGrpSpPr>
        <p:grpSpPr>
          <a:xfrm>
            <a:off x="1365937" y="4611901"/>
            <a:ext cx="297521" cy="297521"/>
            <a:chOff x="1334697" y="4580661"/>
            <a:chExt cx="360000" cy="360000"/>
          </a:xfrm>
        </p:grpSpPr>
        <p:grpSp>
          <p:nvGrpSpPr>
            <p:cNvPr id="56" name="Grupo 55">
              <a:extLst>
                <a:ext uri="{FF2B5EF4-FFF2-40B4-BE49-F238E27FC236}">
                  <a16:creationId xmlns:a16="http://schemas.microsoft.com/office/drawing/2014/main" id="{FBC59C07-FDEC-40D0-BE4E-E1FAC0DEBC4A}"/>
                </a:ext>
              </a:extLst>
            </p:cNvPr>
            <p:cNvGrpSpPr/>
            <p:nvPr/>
          </p:nvGrpSpPr>
          <p:grpSpPr>
            <a:xfrm>
              <a:off x="1421012" y="4633770"/>
              <a:ext cx="180975" cy="231458"/>
              <a:chOff x="1443237" y="4633770"/>
              <a:chExt cx="180975" cy="231458"/>
            </a:xfrm>
          </p:grpSpPr>
          <p:sp>
            <p:nvSpPr>
              <p:cNvPr id="58" name="Forma libre: Forma 57">
                <a:extLst>
                  <a:ext uri="{FF2B5EF4-FFF2-40B4-BE49-F238E27FC236}">
                    <a16:creationId xmlns:a16="http://schemas.microsoft.com/office/drawing/2014/main" id="{15EC7012-98A7-4A94-8CC9-0EC3408A6BC4}"/>
                  </a:ext>
                </a:extLst>
              </p:cNvPr>
              <p:cNvSpPr/>
              <p:nvPr/>
            </p:nvSpPr>
            <p:spPr>
              <a:xfrm>
                <a:off x="1478479" y="4633770"/>
                <a:ext cx="114300" cy="114300"/>
              </a:xfrm>
              <a:custGeom>
                <a:avLst/>
                <a:gdLst>
                  <a:gd name="connsiteX0" fmla="*/ 118110 w 114300"/>
                  <a:gd name="connsiteY0" fmla="*/ 59055 h 114300"/>
                  <a:gd name="connsiteX1" fmla="*/ 59055 w 114300"/>
                  <a:gd name="connsiteY1" fmla="*/ 118110 h 114300"/>
                  <a:gd name="connsiteX2" fmla="*/ 0 w 114300"/>
                  <a:gd name="connsiteY2" fmla="*/ 59055 h 114300"/>
                  <a:gd name="connsiteX3" fmla="*/ 59055 w 114300"/>
                  <a:gd name="connsiteY3" fmla="*/ 0 h 114300"/>
                  <a:gd name="connsiteX4" fmla="*/ 118110 w 114300"/>
                  <a:gd name="connsiteY4" fmla="*/ 59055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14300">
                    <a:moveTo>
                      <a:pt x="118110" y="59055"/>
                    </a:moveTo>
                    <a:cubicBezTo>
                      <a:pt x="118110" y="91440"/>
                      <a:pt x="91440" y="118110"/>
                      <a:pt x="59055" y="118110"/>
                    </a:cubicBezTo>
                    <a:cubicBezTo>
                      <a:pt x="26670" y="118110"/>
                      <a:pt x="0" y="91440"/>
                      <a:pt x="0" y="59055"/>
                    </a:cubicBezTo>
                    <a:cubicBezTo>
                      <a:pt x="0" y="26670"/>
                      <a:pt x="26670" y="0"/>
                      <a:pt x="59055" y="0"/>
                    </a:cubicBezTo>
                    <a:cubicBezTo>
                      <a:pt x="91440" y="0"/>
                      <a:pt x="118110" y="25718"/>
                      <a:pt x="118110" y="59055"/>
                    </a:cubicBezTo>
                    <a:close/>
                  </a:path>
                </a:pathLst>
              </a:custGeom>
              <a:noFill/>
              <a:ln w="23813" cap="flat">
                <a:solidFill>
                  <a:schemeClr val="accent1"/>
                </a:solidFill>
                <a:prstDash val="solid"/>
                <a:miter/>
              </a:ln>
            </p:spPr>
            <p:txBody>
              <a:bodyPr rtlCol="0" anchor="ctr"/>
              <a:lstStyle/>
              <a:p>
                <a:pPr rtl="0"/>
                <a:endParaRPr lang="es-ES"/>
              </a:p>
            </p:txBody>
          </p:sp>
          <p:sp>
            <p:nvSpPr>
              <p:cNvPr id="59" name="Forma libre: Forma 58">
                <a:extLst>
                  <a:ext uri="{FF2B5EF4-FFF2-40B4-BE49-F238E27FC236}">
                    <a16:creationId xmlns:a16="http://schemas.microsoft.com/office/drawing/2014/main" id="{E519FE88-ED74-4D46-86D2-F2530BE46026}"/>
                  </a:ext>
                </a:extLst>
              </p:cNvPr>
              <p:cNvSpPr/>
              <p:nvPr/>
            </p:nvSpPr>
            <p:spPr>
              <a:xfrm>
                <a:off x="1443237" y="4798553"/>
                <a:ext cx="180975" cy="66675"/>
              </a:xfrm>
              <a:custGeom>
                <a:avLst/>
                <a:gdLst>
                  <a:gd name="connsiteX0" fmla="*/ 0 w 180975"/>
                  <a:gd name="connsiteY0" fmla="*/ 72390 h 66675"/>
                  <a:gd name="connsiteX1" fmla="*/ 94298 w 180975"/>
                  <a:gd name="connsiteY1" fmla="*/ 0 h 66675"/>
                  <a:gd name="connsiteX2" fmla="*/ 188595 w 180975"/>
                  <a:gd name="connsiteY2" fmla="*/ 72390 h 66675"/>
                </a:gdLst>
                <a:ahLst/>
                <a:cxnLst>
                  <a:cxn ang="0">
                    <a:pos x="connsiteX0" y="connsiteY0"/>
                  </a:cxn>
                  <a:cxn ang="0">
                    <a:pos x="connsiteX1" y="connsiteY1"/>
                  </a:cxn>
                  <a:cxn ang="0">
                    <a:pos x="connsiteX2" y="connsiteY2"/>
                  </a:cxn>
                </a:cxnLst>
                <a:rect l="l" t="t" r="r" b="b"/>
                <a:pathLst>
                  <a:path w="180975" h="66675">
                    <a:moveTo>
                      <a:pt x="0" y="72390"/>
                    </a:moveTo>
                    <a:cubicBezTo>
                      <a:pt x="0" y="20955"/>
                      <a:pt x="41910" y="0"/>
                      <a:pt x="94298" y="0"/>
                    </a:cubicBezTo>
                    <a:cubicBezTo>
                      <a:pt x="146685" y="0"/>
                      <a:pt x="188595" y="20955"/>
                      <a:pt x="188595" y="72390"/>
                    </a:cubicBezTo>
                  </a:path>
                </a:pathLst>
              </a:custGeom>
              <a:noFill/>
              <a:ln w="23813" cap="flat">
                <a:solidFill>
                  <a:schemeClr val="accent1"/>
                </a:solidFill>
                <a:prstDash val="solid"/>
                <a:miter/>
              </a:ln>
            </p:spPr>
            <p:txBody>
              <a:bodyPr rtlCol="0" anchor="ctr"/>
              <a:lstStyle/>
              <a:p>
                <a:pPr rtl="0"/>
                <a:endParaRPr lang="es-ES"/>
              </a:p>
            </p:txBody>
          </p:sp>
        </p:grpSp>
        <p:sp>
          <p:nvSpPr>
            <p:cNvPr id="57" name="Forma libre: Forma 56">
              <a:extLst>
                <a:ext uri="{FF2B5EF4-FFF2-40B4-BE49-F238E27FC236}">
                  <a16:creationId xmlns:a16="http://schemas.microsoft.com/office/drawing/2014/main" id="{03AF6D1D-DE4A-460B-A540-E7DACF1F333F}"/>
                </a:ext>
              </a:extLst>
            </p:cNvPr>
            <p:cNvSpPr/>
            <p:nvPr/>
          </p:nvSpPr>
          <p:spPr>
            <a:xfrm>
              <a:off x="1334697" y="4580661"/>
              <a:ext cx="360000" cy="360000"/>
            </a:xfrm>
            <a:custGeom>
              <a:avLst/>
              <a:gdLst>
                <a:gd name="connsiteX0" fmla="*/ 0 w 360000"/>
                <a:gd name="connsiteY0" fmla="*/ 0 h 360000"/>
                <a:gd name="connsiteX1" fmla="*/ 83322 w 360000"/>
                <a:gd name="connsiteY1" fmla="*/ 0 h 360000"/>
                <a:gd name="connsiteX2" fmla="*/ 83322 w 360000"/>
                <a:gd name="connsiteY2" fmla="*/ 68850 h 360000"/>
                <a:gd name="connsiteX3" fmla="*/ 276679 w 360000"/>
                <a:gd name="connsiteY3" fmla="*/ 68850 h 360000"/>
                <a:gd name="connsiteX4" fmla="*/ 276679 w 360000"/>
                <a:gd name="connsiteY4" fmla="*/ 0 h 360000"/>
                <a:gd name="connsiteX5" fmla="*/ 360000 w 360000"/>
                <a:gd name="connsiteY5" fmla="*/ 0 h 360000"/>
                <a:gd name="connsiteX6" fmla="*/ 360000 w 360000"/>
                <a:gd name="connsiteY6" fmla="*/ 360000 h 360000"/>
                <a:gd name="connsiteX7" fmla="*/ 0 w 360000"/>
                <a:gd name="connsiteY7" fmla="*/ 360000 h 360000"/>
                <a:gd name="connsiteX0" fmla="*/ 276679 w 368119"/>
                <a:gd name="connsiteY0" fmla="*/ 68850 h 360000"/>
                <a:gd name="connsiteX1" fmla="*/ 276679 w 368119"/>
                <a:gd name="connsiteY1" fmla="*/ 0 h 360000"/>
                <a:gd name="connsiteX2" fmla="*/ 360000 w 368119"/>
                <a:gd name="connsiteY2" fmla="*/ 0 h 360000"/>
                <a:gd name="connsiteX3" fmla="*/ 360000 w 368119"/>
                <a:gd name="connsiteY3" fmla="*/ 360000 h 360000"/>
                <a:gd name="connsiteX4" fmla="*/ 0 w 368119"/>
                <a:gd name="connsiteY4" fmla="*/ 360000 h 360000"/>
                <a:gd name="connsiteX5" fmla="*/ 0 w 368119"/>
                <a:gd name="connsiteY5" fmla="*/ 0 h 360000"/>
                <a:gd name="connsiteX6" fmla="*/ 83322 w 368119"/>
                <a:gd name="connsiteY6" fmla="*/ 0 h 360000"/>
                <a:gd name="connsiteX7" fmla="*/ 83322 w 368119"/>
                <a:gd name="connsiteY7" fmla="*/ 68850 h 360000"/>
                <a:gd name="connsiteX8" fmla="*/ 368119 w 368119"/>
                <a:gd name="connsiteY8" fmla="*/ 160290 h 360000"/>
                <a:gd name="connsiteX0" fmla="*/ 276679 w 360000"/>
                <a:gd name="connsiteY0" fmla="*/ 68850 h 360000"/>
                <a:gd name="connsiteX1" fmla="*/ 276679 w 360000"/>
                <a:gd name="connsiteY1" fmla="*/ 0 h 360000"/>
                <a:gd name="connsiteX2" fmla="*/ 360000 w 360000"/>
                <a:gd name="connsiteY2" fmla="*/ 0 h 360000"/>
                <a:gd name="connsiteX3" fmla="*/ 360000 w 360000"/>
                <a:gd name="connsiteY3" fmla="*/ 360000 h 360000"/>
                <a:gd name="connsiteX4" fmla="*/ 0 w 360000"/>
                <a:gd name="connsiteY4" fmla="*/ 360000 h 360000"/>
                <a:gd name="connsiteX5" fmla="*/ 0 w 360000"/>
                <a:gd name="connsiteY5" fmla="*/ 0 h 360000"/>
                <a:gd name="connsiteX6" fmla="*/ 83322 w 360000"/>
                <a:gd name="connsiteY6" fmla="*/ 0 h 360000"/>
                <a:gd name="connsiteX7" fmla="*/ 83322 w 360000"/>
                <a:gd name="connsiteY7" fmla="*/ 68850 h 360000"/>
                <a:gd name="connsiteX0" fmla="*/ 276679 w 360000"/>
                <a:gd name="connsiteY0" fmla="*/ 68850 h 360000"/>
                <a:gd name="connsiteX1" fmla="*/ 276679 w 360000"/>
                <a:gd name="connsiteY1" fmla="*/ 0 h 360000"/>
                <a:gd name="connsiteX2" fmla="*/ 360000 w 360000"/>
                <a:gd name="connsiteY2" fmla="*/ 0 h 360000"/>
                <a:gd name="connsiteX3" fmla="*/ 360000 w 360000"/>
                <a:gd name="connsiteY3" fmla="*/ 360000 h 360000"/>
                <a:gd name="connsiteX4" fmla="*/ 0 w 360000"/>
                <a:gd name="connsiteY4" fmla="*/ 360000 h 360000"/>
                <a:gd name="connsiteX5" fmla="*/ 0 w 360000"/>
                <a:gd name="connsiteY5" fmla="*/ 0 h 360000"/>
                <a:gd name="connsiteX6" fmla="*/ 83322 w 360000"/>
                <a:gd name="connsiteY6" fmla="*/ 0 h 360000"/>
                <a:gd name="connsiteX0" fmla="*/ 276679 w 360000"/>
                <a:gd name="connsiteY0" fmla="*/ 0 h 360000"/>
                <a:gd name="connsiteX1" fmla="*/ 360000 w 360000"/>
                <a:gd name="connsiteY1" fmla="*/ 0 h 360000"/>
                <a:gd name="connsiteX2" fmla="*/ 360000 w 360000"/>
                <a:gd name="connsiteY2" fmla="*/ 360000 h 360000"/>
                <a:gd name="connsiteX3" fmla="*/ 0 w 360000"/>
                <a:gd name="connsiteY3" fmla="*/ 360000 h 360000"/>
                <a:gd name="connsiteX4" fmla="*/ 0 w 360000"/>
                <a:gd name="connsiteY4" fmla="*/ 0 h 360000"/>
                <a:gd name="connsiteX5" fmla="*/ 83322 w 360000"/>
                <a:gd name="connsiteY5" fmla="*/ 0 h 3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00" h="360000">
                  <a:moveTo>
                    <a:pt x="276679" y="0"/>
                  </a:moveTo>
                  <a:lnTo>
                    <a:pt x="360000" y="0"/>
                  </a:lnTo>
                  <a:lnTo>
                    <a:pt x="360000" y="360000"/>
                  </a:lnTo>
                  <a:lnTo>
                    <a:pt x="0" y="360000"/>
                  </a:lnTo>
                  <a:lnTo>
                    <a:pt x="0" y="0"/>
                  </a:lnTo>
                  <a:lnTo>
                    <a:pt x="83322" y="0"/>
                  </a:lnTo>
                </a:path>
              </a:pathLst>
            </a:custGeom>
            <a:noFill/>
            <a:ln w="9525" cap="flat">
              <a:solidFill>
                <a:schemeClr val="bg1">
                  <a:lumMod val="75000"/>
                </a:schemeClr>
              </a:solidFill>
              <a:prstDash val="solid"/>
              <a:miter/>
            </a:ln>
          </p:spPr>
          <p:txBody>
            <a:bodyPr rtlCol="0" anchor="ctr"/>
            <a:lstStyle/>
            <a:p>
              <a:pPr rtl="0"/>
              <a:endParaRPr lang="es-ES"/>
            </a:p>
          </p:txBody>
        </p:sp>
      </p:grpSp>
    </p:spTree>
    <p:extLst>
      <p:ext uri="{BB962C8B-B14F-4D97-AF65-F5344CB8AC3E}">
        <p14:creationId xmlns:p14="http://schemas.microsoft.com/office/powerpoint/2010/main" val="3476954114"/>
      </p:ext>
    </p:extLst>
  </p:cSld>
  <p:clrMapOvr>
    <a:masterClrMapping/>
  </p:clrMapOvr>
</p:sld>
</file>

<file path=ppt/theme/theme1.xml><?xml version="1.0" encoding="utf-8"?>
<a:theme xmlns:a="http://schemas.openxmlformats.org/drawingml/2006/main" name="Tema de Office">
  <a:themeElements>
    <a:clrScheme name="MS Healthcare Pitch">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MS Healthcare Pitch">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2"/>
            </a:gs>
            <a:gs pos="100000">
              <a:schemeClr val="accent2"/>
            </a:gs>
          </a:gsLst>
          <a:lin ang="1440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34309225_TF00450287" id="{C8E8D555-4DBF-4CCD-9868-3A80285B451F}" vid="{5B045ECE-DA74-478B-B9F9-3188E0871C23}"/>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4BDB64-2AF8-42D4-96C8-B6B6F098993C}">
  <ds:schemaRefs>
    <ds:schemaRef ds:uri="http://schemas.microsoft.com/office/infopath/2007/PartnerControls"/>
    <ds:schemaRef ds:uri="http://www.w3.org/XML/1998/namespace"/>
    <ds:schemaRef ds:uri="http://schemas.microsoft.com/office/2006/metadata/properties"/>
    <ds:schemaRef ds:uri="http://purl.org/dc/dcmitype/"/>
    <ds:schemaRef ds:uri="http://purl.org/dc/elements/1.1/"/>
    <ds:schemaRef ds:uri="71af3243-3dd4-4a8d-8c0d-dd76da1f02a5"/>
    <ds:schemaRef ds:uri="http://schemas.openxmlformats.org/package/2006/metadata/core-properties"/>
    <ds:schemaRef ds:uri="http://schemas.microsoft.com/office/2006/documentManagement/types"/>
    <ds:schemaRef ds:uri="16c05727-aa75-4e4a-9b5f-8a80a1165891"/>
    <ds:schemaRef ds:uri="http://purl.org/dc/terms/"/>
  </ds:schemaRefs>
</ds:datastoreItem>
</file>

<file path=customXml/itemProps2.xml><?xml version="1.0" encoding="utf-8"?>
<ds:datastoreItem xmlns:ds="http://schemas.openxmlformats.org/officeDocument/2006/customXml" ds:itemID="{533BAED8-F9E7-4D41-86E9-333473F909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6BDC7-24D2-4343-8D41-18F9C23F86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Plataforma promocional de oficina de salud</Template>
  <TotalTime>0</TotalTime>
  <Words>804</Words>
  <Application>Microsoft Office PowerPoint</Application>
  <PresentationFormat>Panorámica</PresentationFormat>
  <Paragraphs>46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vt:lpstr>
      <vt:lpstr>Calibri</vt:lpstr>
      <vt:lpstr>Courier New</vt:lpstr>
      <vt:lpstr>Gill Sans MT</vt:lpstr>
      <vt:lpstr>Tema de Office</vt:lpstr>
      <vt:lpstr>  OCULUS LIFE</vt:lpstr>
      <vt:lpstr>¿QUÉ ES OCULUS LIFE?</vt:lpstr>
      <vt:lpstr>EL OJO humano y LAS PANTALLAS</vt:lpstr>
      <vt:lpstr>¿POR QUÉ OCULUS LIFE?</vt:lpstr>
      <vt:lpstr>CARACTERÍSTICAS DEL PRODUCTO</vt:lpstr>
      <vt:lpstr> Público objetivo</vt:lpstr>
      <vt:lpstr> TENDENCIAS DEL MERCADO</vt:lpstr>
      <vt:lpstr>Imágenes del producto</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2022-05-25T19:07:10Z</dcterms:created>
  <dcterms:modified xsi:type="dcterms:W3CDTF">2022-05-25T19:46:32Z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