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letter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C0B9"/>
    <a:srgbClr val="9832B8"/>
    <a:srgbClr val="06C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6903-9596-4950-8F54-A0950236E1CC}" type="datetimeFigureOut">
              <a:rPr lang="es-VE" smtClean="0"/>
              <a:t>26/10/2021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DE0E-E7CE-49DD-836C-4F677510C3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4497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6903-9596-4950-8F54-A0950236E1CC}" type="datetimeFigureOut">
              <a:rPr lang="es-VE" smtClean="0"/>
              <a:t>26/10/2021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DE0E-E7CE-49DD-836C-4F677510C3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56208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6903-9596-4950-8F54-A0950236E1CC}" type="datetimeFigureOut">
              <a:rPr lang="es-VE" smtClean="0"/>
              <a:t>26/10/2021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DE0E-E7CE-49DD-836C-4F677510C3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7178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6903-9596-4950-8F54-A0950236E1CC}" type="datetimeFigureOut">
              <a:rPr lang="es-VE" smtClean="0"/>
              <a:t>26/10/2021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DE0E-E7CE-49DD-836C-4F677510C3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22331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6903-9596-4950-8F54-A0950236E1CC}" type="datetimeFigureOut">
              <a:rPr lang="es-VE" smtClean="0"/>
              <a:t>26/10/2021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DE0E-E7CE-49DD-836C-4F677510C3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056737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6903-9596-4950-8F54-A0950236E1CC}" type="datetimeFigureOut">
              <a:rPr lang="es-VE" smtClean="0"/>
              <a:t>26/10/2021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DE0E-E7CE-49DD-836C-4F677510C3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156030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6903-9596-4950-8F54-A0950236E1CC}" type="datetimeFigureOut">
              <a:rPr lang="es-VE" smtClean="0"/>
              <a:t>26/10/2021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DE0E-E7CE-49DD-836C-4F677510C3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5564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6903-9596-4950-8F54-A0950236E1CC}" type="datetimeFigureOut">
              <a:rPr lang="es-VE" smtClean="0"/>
              <a:t>26/10/2021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DE0E-E7CE-49DD-836C-4F677510C3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5599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6903-9596-4950-8F54-A0950236E1CC}" type="datetimeFigureOut">
              <a:rPr lang="es-VE" smtClean="0"/>
              <a:t>26/10/2021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DE0E-E7CE-49DD-836C-4F677510C3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5652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6903-9596-4950-8F54-A0950236E1CC}" type="datetimeFigureOut">
              <a:rPr lang="es-VE" smtClean="0"/>
              <a:t>26/10/2021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DE0E-E7CE-49DD-836C-4F677510C3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7005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6903-9596-4950-8F54-A0950236E1CC}" type="datetimeFigureOut">
              <a:rPr lang="es-VE" smtClean="0"/>
              <a:t>26/10/2021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DE0E-E7CE-49DD-836C-4F677510C3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0093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36903-9596-4950-8F54-A0950236E1CC}" type="datetimeFigureOut">
              <a:rPr lang="es-VE" smtClean="0"/>
              <a:t>26/10/2021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FDE0E-E7CE-49DD-836C-4F677510C3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6334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4" name="103 Conector recto"/>
          <p:cNvCxnSpPr/>
          <p:nvPr/>
        </p:nvCxnSpPr>
        <p:spPr>
          <a:xfrm flipH="1" flipV="1">
            <a:off x="3050163" y="5420861"/>
            <a:ext cx="539975" cy="420189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 flipH="1">
            <a:off x="5701339" y="5420860"/>
            <a:ext cx="448767" cy="42019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>
            <a:stCxn id="4" idx="1"/>
          </p:cNvCxnSpPr>
          <p:nvPr/>
        </p:nvCxnSpPr>
        <p:spPr>
          <a:xfrm flipH="1" flipV="1">
            <a:off x="2987824" y="2132856"/>
            <a:ext cx="837666" cy="54963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 flipV="1">
            <a:off x="1475656" y="1988840"/>
            <a:ext cx="497986" cy="60747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 flipH="1" flipV="1">
            <a:off x="1619672" y="800708"/>
            <a:ext cx="353970" cy="37326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 flipH="1">
            <a:off x="2987824" y="800708"/>
            <a:ext cx="330484" cy="37326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Rectángulo redondeado"/>
          <p:cNvSpPr/>
          <p:nvPr/>
        </p:nvSpPr>
        <p:spPr>
          <a:xfrm>
            <a:off x="1821831" y="1085533"/>
            <a:ext cx="1317370" cy="1190619"/>
          </a:xfrm>
          <a:prstGeom prst="round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cxnSp>
        <p:nvCxnSpPr>
          <p:cNvPr id="58" name="57 Conector recto"/>
          <p:cNvCxnSpPr>
            <a:stCxn id="4" idx="7"/>
          </p:cNvCxnSpPr>
          <p:nvPr/>
        </p:nvCxnSpPr>
        <p:spPr>
          <a:xfrm flipV="1">
            <a:off x="5318510" y="2132856"/>
            <a:ext cx="765658" cy="54963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>
            <a:off x="5384447" y="3982633"/>
            <a:ext cx="765658" cy="54963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 flipH="1" flipV="1">
            <a:off x="7135766" y="1988840"/>
            <a:ext cx="478114" cy="60747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 flipH="1" flipV="1">
            <a:off x="5819574" y="800709"/>
            <a:ext cx="330531" cy="432503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"/>
          <p:cNvCxnSpPr/>
          <p:nvPr/>
        </p:nvCxnSpPr>
        <p:spPr>
          <a:xfrm flipV="1">
            <a:off x="7135766" y="810125"/>
            <a:ext cx="345069" cy="423089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>
            <a:stCxn id="4" idx="3"/>
          </p:cNvCxnSpPr>
          <p:nvPr/>
        </p:nvCxnSpPr>
        <p:spPr>
          <a:xfrm flipH="1">
            <a:off x="3153066" y="4175510"/>
            <a:ext cx="672424" cy="60069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Elipse"/>
          <p:cNvSpPr/>
          <p:nvPr/>
        </p:nvSpPr>
        <p:spPr>
          <a:xfrm>
            <a:off x="3516276" y="2373276"/>
            <a:ext cx="2111448" cy="211144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5" name="4 CuadroTexto"/>
          <p:cNvSpPr txBox="1"/>
          <p:nvPr/>
        </p:nvSpPr>
        <p:spPr>
          <a:xfrm>
            <a:off x="3590138" y="2990418"/>
            <a:ext cx="195895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Objetivo principal / Problema</a:t>
            </a:r>
            <a:endParaRPr lang="es-VE" sz="1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47 CuadroTexto"/>
          <p:cNvSpPr txBox="1"/>
          <p:nvPr/>
        </p:nvSpPr>
        <p:spPr>
          <a:xfrm>
            <a:off x="1763688" y="1526952"/>
            <a:ext cx="1414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Idea</a:t>
            </a:r>
            <a:endParaRPr lang="es-VE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Elipse"/>
          <p:cNvSpPr/>
          <p:nvPr/>
        </p:nvSpPr>
        <p:spPr>
          <a:xfrm>
            <a:off x="577056" y="234520"/>
            <a:ext cx="1151211" cy="1151211"/>
          </a:xfrm>
          <a:prstGeom prst="ellipse">
            <a:avLst/>
          </a:prstGeom>
          <a:solidFill>
            <a:srgbClr val="26C0B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63" name="62 CuadroTexto"/>
          <p:cNvSpPr txBox="1"/>
          <p:nvPr/>
        </p:nvSpPr>
        <p:spPr>
          <a:xfrm>
            <a:off x="525343" y="656236"/>
            <a:ext cx="1254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Idea</a:t>
            </a:r>
            <a:endParaRPr lang="es-VE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63 Elipse"/>
          <p:cNvSpPr/>
          <p:nvPr/>
        </p:nvSpPr>
        <p:spPr>
          <a:xfrm>
            <a:off x="577056" y="2276150"/>
            <a:ext cx="1151211" cy="1151211"/>
          </a:xfrm>
          <a:prstGeom prst="ellipse">
            <a:avLst/>
          </a:prstGeom>
          <a:solidFill>
            <a:srgbClr val="26C0B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65" name="64 CuadroTexto"/>
          <p:cNvSpPr txBox="1"/>
          <p:nvPr/>
        </p:nvSpPr>
        <p:spPr>
          <a:xfrm>
            <a:off x="525343" y="2697866"/>
            <a:ext cx="1254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Idea</a:t>
            </a:r>
            <a:endParaRPr lang="es-VE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66 Elipse"/>
          <p:cNvSpPr/>
          <p:nvPr/>
        </p:nvSpPr>
        <p:spPr>
          <a:xfrm>
            <a:off x="3334475" y="234520"/>
            <a:ext cx="1151211" cy="1151211"/>
          </a:xfrm>
          <a:prstGeom prst="ellipse">
            <a:avLst/>
          </a:prstGeom>
          <a:solidFill>
            <a:srgbClr val="26C0B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69" name="68 CuadroTexto"/>
          <p:cNvSpPr txBox="1"/>
          <p:nvPr/>
        </p:nvSpPr>
        <p:spPr>
          <a:xfrm>
            <a:off x="3282762" y="656236"/>
            <a:ext cx="1254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Idea</a:t>
            </a:r>
            <a:endParaRPr lang="es-VE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70 Elipse"/>
          <p:cNvSpPr/>
          <p:nvPr/>
        </p:nvSpPr>
        <p:spPr>
          <a:xfrm>
            <a:off x="4737227" y="234520"/>
            <a:ext cx="1151211" cy="1151211"/>
          </a:xfrm>
          <a:prstGeom prst="ellipse">
            <a:avLst/>
          </a:prstGeom>
          <a:solidFill>
            <a:srgbClr val="26C0B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72" name="71 CuadroTexto"/>
          <p:cNvSpPr txBox="1"/>
          <p:nvPr/>
        </p:nvSpPr>
        <p:spPr>
          <a:xfrm>
            <a:off x="4685514" y="656236"/>
            <a:ext cx="1254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Idea</a:t>
            </a:r>
            <a:endParaRPr lang="es-VE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73 Elipse"/>
          <p:cNvSpPr/>
          <p:nvPr/>
        </p:nvSpPr>
        <p:spPr>
          <a:xfrm>
            <a:off x="7445288" y="234520"/>
            <a:ext cx="1151211" cy="1151211"/>
          </a:xfrm>
          <a:prstGeom prst="ellipse">
            <a:avLst/>
          </a:prstGeom>
          <a:solidFill>
            <a:srgbClr val="26C0B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75" name="74 CuadroTexto"/>
          <p:cNvSpPr txBox="1"/>
          <p:nvPr/>
        </p:nvSpPr>
        <p:spPr>
          <a:xfrm>
            <a:off x="7393575" y="656236"/>
            <a:ext cx="1254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Idea</a:t>
            </a:r>
            <a:endParaRPr lang="es-VE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75 Elipse"/>
          <p:cNvSpPr/>
          <p:nvPr/>
        </p:nvSpPr>
        <p:spPr>
          <a:xfrm>
            <a:off x="7445289" y="2260774"/>
            <a:ext cx="1151211" cy="1151211"/>
          </a:xfrm>
          <a:prstGeom prst="ellipse">
            <a:avLst/>
          </a:prstGeom>
          <a:solidFill>
            <a:srgbClr val="26C0B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78" name="77 CuadroTexto"/>
          <p:cNvSpPr txBox="1"/>
          <p:nvPr/>
        </p:nvSpPr>
        <p:spPr>
          <a:xfrm>
            <a:off x="7393576" y="2682490"/>
            <a:ext cx="1254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Idea</a:t>
            </a:r>
            <a:endParaRPr lang="es-VE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79 Rectángulo redondeado"/>
          <p:cNvSpPr/>
          <p:nvPr/>
        </p:nvSpPr>
        <p:spPr>
          <a:xfrm>
            <a:off x="6004974" y="1085530"/>
            <a:ext cx="1317370" cy="1190619"/>
          </a:xfrm>
          <a:prstGeom prst="round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81" name="80 CuadroTexto"/>
          <p:cNvSpPr txBox="1"/>
          <p:nvPr/>
        </p:nvSpPr>
        <p:spPr>
          <a:xfrm>
            <a:off x="5933720" y="1526949"/>
            <a:ext cx="1414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Idea</a:t>
            </a:r>
            <a:endParaRPr lang="es-VE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2" name="81 Conector recto"/>
          <p:cNvCxnSpPr/>
          <p:nvPr/>
        </p:nvCxnSpPr>
        <p:spPr>
          <a:xfrm flipH="1" flipV="1">
            <a:off x="7135766" y="5420860"/>
            <a:ext cx="478114" cy="46346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 flipV="1">
            <a:off x="7135766" y="4098128"/>
            <a:ext cx="345069" cy="423089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Elipse"/>
          <p:cNvSpPr/>
          <p:nvPr/>
        </p:nvSpPr>
        <p:spPr>
          <a:xfrm>
            <a:off x="7445288" y="3522523"/>
            <a:ext cx="1151211" cy="1151211"/>
          </a:xfrm>
          <a:prstGeom prst="ellipse">
            <a:avLst/>
          </a:prstGeom>
          <a:solidFill>
            <a:srgbClr val="26C0B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85" name="84 CuadroTexto"/>
          <p:cNvSpPr txBox="1"/>
          <p:nvPr/>
        </p:nvSpPr>
        <p:spPr>
          <a:xfrm>
            <a:off x="7393575" y="3944239"/>
            <a:ext cx="1254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Idea</a:t>
            </a:r>
            <a:endParaRPr lang="es-VE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85 Elipse"/>
          <p:cNvSpPr/>
          <p:nvPr/>
        </p:nvSpPr>
        <p:spPr>
          <a:xfrm>
            <a:off x="7445289" y="5548777"/>
            <a:ext cx="1151211" cy="1151211"/>
          </a:xfrm>
          <a:prstGeom prst="ellipse">
            <a:avLst/>
          </a:prstGeom>
          <a:solidFill>
            <a:srgbClr val="26C0B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87" name="86 CuadroTexto"/>
          <p:cNvSpPr txBox="1"/>
          <p:nvPr/>
        </p:nvSpPr>
        <p:spPr>
          <a:xfrm>
            <a:off x="7393576" y="5970493"/>
            <a:ext cx="1254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Idea</a:t>
            </a:r>
            <a:endParaRPr lang="es-VE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87 Rectángulo redondeado"/>
          <p:cNvSpPr/>
          <p:nvPr/>
        </p:nvSpPr>
        <p:spPr>
          <a:xfrm>
            <a:off x="6004974" y="4373533"/>
            <a:ext cx="1317370" cy="1190619"/>
          </a:xfrm>
          <a:prstGeom prst="round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89" name="88 CuadroTexto"/>
          <p:cNvSpPr txBox="1"/>
          <p:nvPr/>
        </p:nvSpPr>
        <p:spPr>
          <a:xfrm>
            <a:off x="5933720" y="4814952"/>
            <a:ext cx="1414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Idea</a:t>
            </a:r>
            <a:endParaRPr lang="es-VE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90 Elipse"/>
          <p:cNvSpPr/>
          <p:nvPr/>
        </p:nvSpPr>
        <p:spPr>
          <a:xfrm>
            <a:off x="4788939" y="5548777"/>
            <a:ext cx="1151211" cy="1151211"/>
          </a:xfrm>
          <a:prstGeom prst="ellipse">
            <a:avLst/>
          </a:prstGeom>
          <a:solidFill>
            <a:srgbClr val="26C0B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92" name="91 CuadroTexto"/>
          <p:cNvSpPr txBox="1"/>
          <p:nvPr/>
        </p:nvSpPr>
        <p:spPr>
          <a:xfrm>
            <a:off x="4737226" y="5970493"/>
            <a:ext cx="1254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Idea</a:t>
            </a:r>
            <a:endParaRPr lang="es-VE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3" name="92 Conector recto"/>
          <p:cNvCxnSpPr/>
          <p:nvPr/>
        </p:nvCxnSpPr>
        <p:spPr>
          <a:xfrm flipV="1">
            <a:off x="1475656" y="5420860"/>
            <a:ext cx="576064" cy="42019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/>
          <p:nvPr/>
        </p:nvCxnSpPr>
        <p:spPr>
          <a:xfrm flipH="1" flipV="1">
            <a:off x="1671384" y="4166092"/>
            <a:ext cx="353970" cy="37326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Rectángulo redondeado"/>
          <p:cNvSpPr/>
          <p:nvPr/>
        </p:nvSpPr>
        <p:spPr>
          <a:xfrm>
            <a:off x="1898035" y="4373533"/>
            <a:ext cx="1317370" cy="1190619"/>
          </a:xfrm>
          <a:prstGeom prst="round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96" name="95 CuadroTexto"/>
          <p:cNvSpPr txBox="1"/>
          <p:nvPr/>
        </p:nvSpPr>
        <p:spPr>
          <a:xfrm>
            <a:off x="1815400" y="4814953"/>
            <a:ext cx="1414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Idea</a:t>
            </a:r>
            <a:endParaRPr lang="es-VE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96 Elipse"/>
          <p:cNvSpPr/>
          <p:nvPr/>
        </p:nvSpPr>
        <p:spPr>
          <a:xfrm>
            <a:off x="628768" y="3522523"/>
            <a:ext cx="1151211" cy="1151211"/>
          </a:xfrm>
          <a:prstGeom prst="ellipse">
            <a:avLst/>
          </a:prstGeom>
          <a:solidFill>
            <a:srgbClr val="26C0B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98" name="97 CuadroTexto"/>
          <p:cNvSpPr txBox="1"/>
          <p:nvPr/>
        </p:nvSpPr>
        <p:spPr>
          <a:xfrm>
            <a:off x="577055" y="3944239"/>
            <a:ext cx="1254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Idea</a:t>
            </a:r>
            <a:endParaRPr lang="es-VE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98 Elipse"/>
          <p:cNvSpPr/>
          <p:nvPr/>
        </p:nvSpPr>
        <p:spPr>
          <a:xfrm>
            <a:off x="628768" y="5548777"/>
            <a:ext cx="1151211" cy="1151211"/>
          </a:xfrm>
          <a:prstGeom prst="ellipse">
            <a:avLst/>
          </a:prstGeom>
          <a:solidFill>
            <a:srgbClr val="26C0B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100" name="99 CuadroTexto"/>
          <p:cNvSpPr txBox="1"/>
          <p:nvPr/>
        </p:nvSpPr>
        <p:spPr>
          <a:xfrm>
            <a:off x="577055" y="5970493"/>
            <a:ext cx="1254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Idea</a:t>
            </a:r>
            <a:endParaRPr lang="es-VE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104 Elipse"/>
          <p:cNvSpPr/>
          <p:nvPr/>
        </p:nvSpPr>
        <p:spPr>
          <a:xfrm>
            <a:off x="3282762" y="5548775"/>
            <a:ext cx="1151211" cy="1151211"/>
          </a:xfrm>
          <a:prstGeom prst="ellipse">
            <a:avLst/>
          </a:prstGeom>
          <a:solidFill>
            <a:srgbClr val="26C0B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106" name="105 CuadroTexto"/>
          <p:cNvSpPr txBox="1"/>
          <p:nvPr/>
        </p:nvSpPr>
        <p:spPr>
          <a:xfrm>
            <a:off x="3231049" y="5970491"/>
            <a:ext cx="1254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Idea</a:t>
            </a:r>
            <a:endParaRPr lang="es-VE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5092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20</Words>
  <Application>Microsoft Office PowerPoint</Application>
  <PresentationFormat>Carta (216 x 279 mm)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66</cp:revision>
  <dcterms:created xsi:type="dcterms:W3CDTF">2021-10-26T02:21:42Z</dcterms:created>
  <dcterms:modified xsi:type="dcterms:W3CDTF">2021-10-27T02:04:00Z</dcterms:modified>
</cp:coreProperties>
</file>