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5400675" cy="6480175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FD9"/>
    <a:srgbClr val="F0D436"/>
    <a:srgbClr val="FB4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5" autoAdjust="0"/>
  </p:normalViewPr>
  <p:slideViewPr>
    <p:cSldViewPr snapToGrid="0">
      <p:cViewPr varScale="1">
        <p:scale>
          <a:sx n="77" d="100"/>
          <a:sy n="77" d="100"/>
        </p:scale>
        <p:origin x="2112" y="96"/>
      </p:cViewPr>
      <p:guideLst/>
    </p:cSldViewPr>
  </p:slideViewPr>
  <p:outlineViewPr>
    <p:cViewPr>
      <p:scale>
        <a:sx n="33" d="100"/>
        <a:sy n="33" d="100"/>
      </p:scale>
      <p:origin x="0" y="-65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6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2A4BA167-2315-43F7-8432-BFCABF8476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97AAA3-6847-48F8-82F9-CA0F65EE57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E5D851B-5F0C-4032-AC27-5AA6148AAEC4}" type="datetime1">
              <a:rPr lang="es-ES" smtClean="0"/>
              <a:t>04/06/2022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547E7D-11B8-4860-B90F-42E094ABDB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2248DC78-D732-4948-98D1-34A8BA680B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D4A138-E14C-4F7E-96C6-AC67CB2B19A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6015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391F554-3B8B-4FEF-8C7A-06D0E742AF12}" type="datetime1">
              <a:rPr lang="es-ES" noProof="0" smtClean="0"/>
              <a:t>04/06/2022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143000"/>
            <a:ext cx="2571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B750A-5477-4C23-AA3C-A7D5C60C029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3896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60B750A-5477-4C23-AA3C-A7D5C60C029B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575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B10CA874-161C-4824-9FDA-7487B53DF30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588"/>
            <a:ext cx="3417888" cy="6481763"/>
          </a:xfrm>
        </p:spPr>
        <p:txBody>
          <a:bodyPr rtlCol="0" anchor="ctr"/>
          <a:lstStyle>
            <a:lvl1pPr marL="0" indent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5D7E44A9-BEC9-495E-BC5F-247503B438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9376" y="2201202"/>
            <a:ext cx="3635097" cy="646331"/>
          </a:xfrm>
        </p:spPr>
        <p:txBody>
          <a:bodyPr rtlCol="0">
            <a:noAutofit/>
          </a:bodyPr>
          <a:lstStyle>
            <a:lvl1pPr algn="r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TÍTULO </a:t>
            </a:r>
            <a:r>
              <a:rPr lang="es-ES" noProof="0" dirty="0" err="1"/>
              <a:t>TÍTULO</a:t>
            </a:r>
            <a:endParaRPr lang="es-ES" noProof="0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BDD10C50-60D1-40FD-9F96-B213D8D7B36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17887" y="1441450"/>
            <a:ext cx="1766587" cy="760413"/>
          </a:xfrm>
        </p:spPr>
        <p:txBody>
          <a:bodyPr rtlCol="0">
            <a:noAutofit/>
          </a:bodyPr>
          <a:lstStyle>
            <a:lvl1pPr marL="0" indent="0" algn="r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70022" indent="0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0045" indent="0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67" indent="0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89" indent="0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 dirty="0"/>
              <a:t>Subtítulo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D949067F-C2C9-4968-AD14-F86628148A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02325" y="4511675"/>
            <a:ext cx="1849138" cy="1719263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+mj-lt"/>
                <a:cs typeface="TH SarabunPSK" panose="020B0500040200020003" pitchFamily="34" charset="-34"/>
              </a:defRPr>
            </a:lvl1pPr>
            <a:lvl2pPr marL="270022" indent="0" algn="l">
              <a:buNone/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 algn="l">
              <a:buNone/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 algn="l">
              <a:buNone/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 algn="l">
              <a:buNone/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97728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posición de imagen 107">
            <a:extLst>
              <a:ext uri="{FF2B5EF4-FFF2-40B4-BE49-F238E27FC236}">
                <a16:creationId xmlns:a16="http://schemas.microsoft.com/office/drawing/2014/main" id="{2489E405-04A5-4EB2-8860-81DD02065AD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400675" cy="648017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09" name="Título 108">
            <a:extLst>
              <a:ext uri="{FF2B5EF4-FFF2-40B4-BE49-F238E27FC236}">
                <a16:creationId xmlns:a16="http://schemas.microsoft.com/office/drawing/2014/main" id="{9A53647B-7764-4A71-AD39-EB32A628B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87" y="3011260"/>
            <a:ext cx="4942936" cy="1508105"/>
          </a:xfrm>
        </p:spPr>
        <p:txBody>
          <a:bodyPr rtlCol="0">
            <a:noAutofit/>
          </a:bodyPr>
          <a:lstStyle>
            <a:lvl1pPr algn="ctr">
              <a:defRPr sz="44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191482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Marcador de posición de imagen 117">
            <a:extLst>
              <a:ext uri="{FF2B5EF4-FFF2-40B4-BE49-F238E27FC236}">
                <a16:creationId xmlns:a16="http://schemas.microsoft.com/office/drawing/2014/main" id="{1B5B9423-A789-4C8F-8A2C-8A8972D5AC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6480175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19" name="Título 118">
            <a:extLst>
              <a:ext uri="{FF2B5EF4-FFF2-40B4-BE49-F238E27FC236}">
                <a16:creationId xmlns:a16="http://schemas.microsoft.com/office/drawing/2014/main" id="{BA898CC3-DF27-4A46-BE06-526999D009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6145" y="345011"/>
            <a:ext cx="4543219" cy="728415"/>
          </a:xfrm>
        </p:spPr>
        <p:txBody>
          <a:bodyPr rtlCol="0">
            <a:noAutofit/>
          </a:bodyPr>
          <a:lstStyle>
            <a:lvl1pPr algn="l">
              <a:defRPr sz="60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TÍTULO</a:t>
            </a:r>
          </a:p>
        </p:txBody>
      </p:sp>
      <p:sp>
        <p:nvSpPr>
          <p:cNvPr id="121" name="Marcador de texto 120">
            <a:extLst>
              <a:ext uri="{FF2B5EF4-FFF2-40B4-BE49-F238E27FC236}">
                <a16:creationId xmlns:a16="http://schemas.microsoft.com/office/drawing/2014/main" id="{A932A433-DA38-4928-8791-08038CFB5D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6145" y="1073150"/>
            <a:ext cx="4604805" cy="646113"/>
          </a:xfrm>
        </p:spPr>
        <p:txBody>
          <a:bodyPr rtlCol="0">
            <a:noAutofit/>
          </a:bodyPr>
          <a:lstStyle>
            <a:lvl1pPr marL="0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  <a:lvl2pPr marL="270022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2pPr>
            <a:lvl3pPr marL="540045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3pPr>
            <a:lvl4pPr marL="810067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4pPr>
            <a:lvl5pPr marL="1080089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94152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937A5B-B0AD-4ACA-B6AA-BC2DD2EAC5A8}" type="datetime1">
              <a:rPr lang="es-ES" noProof="0" smtClean="0"/>
              <a:t>04/06/2022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72B0A9C-A3C4-4EC1-BC31-166A00DBCF8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6169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B130E-36B6-492A-8A3B-C518969E64C6}" type="datetime1">
              <a:rPr lang="es-ES" noProof="0" smtClean="0"/>
              <a:t>04/06/2022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72B0A9C-A3C4-4EC1-BC31-166A00DBCF8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4718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66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517C72D-898B-4D29-99D6-92B98E1076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4906963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29" name="Título 28">
            <a:extLst>
              <a:ext uri="{FF2B5EF4-FFF2-40B4-BE49-F238E27FC236}">
                <a16:creationId xmlns:a16="http://schemas.microsoft.com/office/drawing/2014/main" id="{B40760EA-A590-4277-A7B7-996ACC81DB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881" y="5178977"/>
            <a:ext cx="3655361" cy="584775"/>
          </a:xfrm>
        </p:spPr>
        <p:txBody>
          <a:bodyPr rtlCol="0">
            <a:noAutofit/>
          </a:bodyPr>
          <a:lstStyle>
            <a:lvl1pPr algn="r">
              <a:defRPr sz="3200"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TÍTULO</a:t>
            </a:r>
          </a:p>
        </p:txBody>
      </p:sp>
      <p:sp>
        <p:nvSpPr>
          <p:cNvPr id="31" name="Marcador de texto 30">
            <a:extLst>
              <a:ext uri="{FF2B5EF4-FFF2-40B4-BE49-F238E27FC236}">
                <a16:creationId xmlns:a16="http://schemas.microsoft.com/office/drawing/2014/main" id="{8FD1EE22-0507-4682-AFCD-61C9319081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17917" y="4663922"/>
            <a:ext cx="3793796" cy="592688"/>
          </a:xfrm>
        </p:spPr>
        <p:txBody>
          <a:bodyPr rtlCol="0" anchor="ctr">
            <a:noAutofit/>
          </a:bodyPr>
          <a:lstStyle>
            <a:lvl1pPr marL="0" indent="0">
              <a:buNone/>
              <a:defRPr sz="3200">
                <a:latin typeface="+mj-lt"/>
                <a:cs typeface="TH SarabunPSK" panose="020B0500040200020003" pitchFamily="34" charset="-34"/>
              </a:defRPr>
            </a:lvl1pPr>
            <a:lvl2pPr marL="270022" indent="0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152826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Marcador de posición de imagen 38">
            <a:extLst>
              <a:ext uri="{FF2B5EF4-FFF2-40B4-BE49-F238E27FC236}">
                <a16:creationId xmlns:a16="http://schemas.microsoft.com/office/drawing/2014/main" id="{B537EBCE-D85C-4C46-A8E2-FAAB9C3269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8857" y="1838285"/>
            <a:ext cx="4021818" cy="464189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Título 39">
            <a:extLst>
              <a:ext uri="{FF2B5EF4-FFF2-40B4-BE49-F238E27FC236}">
                <a16:creationId xmlns:a16="http://schemas.microsoft.com/office/drawing/2014/main" id="{7FEB6CC5-8498-4F33-93C6-07227B0B31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4832" y="345011"/>
            <a:ext cx="4891011" cy="815452"/>
          </a:xfrm>
        </p:spPr>
        <p:txBody>
          <a:bodyPr rtlCol="0">
            <a:noAutofit/>
          </a:bodyPr>
          <a:lstStyle>
            <a:lvl1pPr>
              <a:defRPr sz="4000"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TÍTULO</a:t>
            </a:r>
          </a:p>
        </p:txBody>
      </p:sp>
      <p:sp>
        <p:nvSpPr>
          <p:cNvPr id="42" name="Marcador de texto 41">
            <a:extLst>
              <a:ext uri="{FF2B5EF4-FFF2-40B4-BE49-F238E27FC236}">
                <a16:creationId xmlns:a16="http://schemas.microsoft.com/office/drawing/2014/main" id="{9A06DB8C-6732-444D-856C-D019FB27642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587" y="1082825"/>
            <a:ext cx="4889500" cy="663575"/>
          </a:xfrm>
        </p:spPr>
        <p:txBody>
          <a:bodyPr rtlCol="0">
            <a:normAutofit/>
          </a:bodyPr>
          <a:lstStyle>
            <a:lvl1pPr marL="0" indent="0" algn="l">
              <a:buNone/>
              <a:defRPr sz="28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algn="l"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algn="l"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algn="l"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algn="l"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407632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49">
            <a:extLst>
              <a:ext uri="{FF2B5EF4-FFF2-40B4-BE49-F238E27FC236}">
                <a16:creationId xmlns:a16="http://schemas.microsoft.com/office/drawing/2014/main" id="{76E421BD-2A57-467D-92E0-C1E0A7CB72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961591"/>
            <a:ext cx="5400675" cy="608910"/>
          </a:xfrm>
        </p:spPr>
        <p:txBody>
          <a:bodyPr rtlCol="0">
            <a:noAutofit/>
          </a:bodyPr>
          <a:lstStyle>
            <a:lvl1pPr algn="ctr">
              <a:defRPr sz="3300">
                <a:solidFill>
                  <a:schemeClr val="accent3">
                    <a:lumMod val="50000"/>
                  </a:schemeClr>
                </a:solidFill>
                <a:latin typeface="Cooper Black" panose="0208090404030B020404" pitchFamily="18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52" name="Marcador de texto 51">
            <a:extLst>
              <a:ext uri="{FF2B5EF4-FFF2-40B4-BE49-F238E27FC236}">
                <a16:creationId xmlns:a16="http://schemas.microsoft.com/office/drawing/2014/main" id="{F082FEF6-665A-40BE-B241-16844B4484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1951" y="5570538"/>
            <a:ext cx="4744888" cy="598487"/>
          </a:xfrm>
        </p:spPr>
        <p:txBody>
          <a:bodyPr vert="horz" rtlCol="0" anchor="ctr">
            <a:noAutofit/>
          </a:bodyPr>
          <a:lstStyle>
            <a:lvl1pPr marL="0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270022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0045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810067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080089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  <p:sp>
        <p:nvSpPr>
          <p:cNvPr id="54" name="Marcador de texto 53">
            <a:extLst>
              <a:ext uri="{FF2B5EF4-FFF2-40B4-BE49-F238E27FC236}">
                <a16:creationId xmlns:a16="http://schemas.microsoft.com/office/drawing/2014/main" id="{5BF9DB80-F891-43B5-A8A8-12A1098FCB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8913" y="539750"/>
            <a:ext cx="1016000" cy="4175125"/>
          </a:xfrm>
        </p:spPr>
        <p:txBody>
          <a:bodyPr vert="vert270" rtlCol="0" anchor="ctr">
            <a:normAutofit/>
          </a:bodyPr>
          <a:lstStyle>
            <a:lvl1pPr marL="0" indent="0" algn="ctr">
              <a:buNone/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Forte" panose="03060902040502070203" pitchFamily="66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es-ES" noProof="0" dirty="0"/>
              <a:t>TÍTULO</a:t>
            </a:r>
          </a:p>
        </p:txBody>
      </p:sp>
      <p:sp>
        <p:nvSpPr>
          <p:cNvPr id="49" name="Marcador de posición de imagen 48">
            <a:extLst>
              <a:ext uri="{FF2B5EF4-FFF2-40B4-BE49-F238E27FC236}">
                <a16:creationId xmlns:a16="http://schemas.microsoft.com/office/drawing/2014/main" id="{2F7DD743-C99A-413D-9D70-B22FB7B927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80259" y="767751"/>
            <a:ext cx="3604108" cy="3669204"/>
          </a:xfrm>
        </p:spPr>
        <p:txBody>
          <a:bodyPr rtlCol="0"/>
          <a:lstStyle/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8413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Marcador de posición de imagen 62">
            <a:extLst>
              <a:ext uri="{FF2B5EF4-FFF2-40B4-BE49-F238E27FC236}">
                <a16:creationId xmlns:a16="http://schemas.microsoft.com/office/drawing/2014/main" id="{F57694FB-D91E-4DEE-A8A3-A313B1D3F2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350" y="577970"/>
            <a:ext cx="4651375" cy="392418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64" name="Título 63">
            <a:extLst>
              <a:ext uri="{FF2B5EF4-FFF2-40B4-BE49-F238E27FC236}">
                <a16:creationId xmlns:a16="http://schemas.microsoft.com/office/drawing/2014/main" id="{4B8A582D-331C-4359-B401-5C8A424961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185" y="4005470"/>
            <a:ext cx="4634193" cy="496679"/>
          </a:xfrm>
        </p:spPr>
        <p:txBody>
          <a:bodyPr rtlCol="0">
            <a:noAutofit/>
          </a:bodyPr>
          <a:lstStyle>
            <a:lvl1pPr algn="ctr">
              <a:defRPr sz="3200">
                <a:solidFill>
                  <a:schemeClr val="accent3">
                    <a:lumMod val="20000"/>
                    <a:lumOff val="80000"/>
                  </a:schemeClr>
                </a:solidFill>
                <a:latin typeface="Sitka Banner" panose="02000505000000020004" pitchFamily="2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66" name="Marcador de texto 65">
            <a:extLst>
              <a:ext uri="{FF2B5EF4-FFF2-40B4-BE49-F238E27FC236}">
                <a16:creationId xmlns:a16="http://schemas.microsoft.com/office/drawing/2014/main" id="{B0364918-3BF2-4103-9FF6-BD2AFD97F2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350" y="4523988"/>
            <a:ext cx="4625975" cy="539937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Sitka Banner" panose="02000505000000020004" pitchFamily="2" charset="0"/>
              </a:defRPr>
            </a:lvl1pPr>
            <a:lvl2pPr marL="270022" indent="0">
              <a:buNone/>
              <a:defRPr sz="3200">
                <a:latin typeface="Sitka Banner" panose="02000505000000020004" pitchFamily="2" charset="0"/>
              </a:defRPr>
            </a:lvl2pPr>
            <a:lvl3pPr marL="540045" indent="0">
              <a:buNone/>
              <a:defRPr sz="3200">
                <a:latin typeface="Sitka Banner" panose="02000505000000020004" pitchFamily="2" charset="0"/>
              </a:defRPr>
            </a:lvl3pPr>
            <a:lvl4pPr marL="810067" indent="0">
              <a:buNone/>
              <a:defRPr sz="3200">
                <a:latin typeface="Sitka Banner" panose="02000505000000020004" pitchFamily="2" charset="0"/>
              </a:defRPr>
            </a:lvl4pPr>
            <a:lvl5pPr marL="1080089" indent="0">
              <a:buNone/>
              <a:defRPr sz="3200">
                <a:latin typeface="Sitka Banner" panose="02000505000000020004" pitchFamily="2" charset="0"/>
              </a:defRPr>
            </a:lvl5pPr>
          </a:lstStyle>
          <a:p>
            <a:pPr lvl="0" rtl="0"/>
            <a:r>
              <a:rPr lang="es-ES" noProof="0" dirty="0"/>
              <a:t>Haga clic para agregar un título</a:t>
            </a:r>
          </a:p>
        </p:txBody>
      </p:sp>
      <p:sp>
        <p:nvSpPr>
          <p:cNvPr id="68" name="Marcador de texto 67">
            <a:extLst>
              <a:ext uri="{FF2B5EF4-FFF2-40B4-BE49-F238E27FC236}">
                <a16:creationId xmlns:a16="http://schemas.microsoft.com/office/drawing/2014/main" id="{2E878611-DD66-40B5-8F9B-5C85BF4EC2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5711825"/>
            <a:ext cx="4611687" cy="619125"/>
          </a:xfrm>
        </p:spPr>
        <p:txBody>
          <a:bodyPr rtlCol="0" anchor="ctr"/>
          <a:lstStyle>
            <a:lvl1pPr marL="0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270022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0045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810067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080089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109906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arcador de posición de imagen 74">
            <a:extLst>
              <a:ext uri="{FF2B5EF4-FFF2-40B4-BE49-F238E27FC236}">
                <a16:creationId xmlns:a16="http://schemas.microsoft.com/office/drawing/2014/main" id="{B1875A8A-509C-4AEE-982F-654604ED20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6480175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76" name="Título 75">
            <a:extLst>
              <a:ext uri="{FF2B5EF4-FFF2-40B4-BE49-F238E27FC236}">
                <a16:creationId xmlns:a16="http://schemas.microsoft.com/office/drawing/2014/main" id="{BB91399A-23CC-4D8B-B33B-ABC08BF8A5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078" y="1955563"/>
            <a:ext cx="4012518" cy="2308325"/>
          </a:xfrm>
        </p:spPr>
        <p:txBody>
          <a:bodyPr rtlCol="0">
            <a:normAutofit/>
          </a:bodyPr>
          <a:lstStyle>
            <a:lvl1pPr algn="ctr">
              <a:defRPr sz="2400" b="1">
                <a:latin typeface="Helvetica Neue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28934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Marcador de posición de imagen 82">
            <a:extLst>
              <a:ext uri="{FF2B5EF4-FFF2-40B4-BE49-F238E27FC236}">
                <a16:creationId xmlns:a16="http://schemas.microsoft.com/office/drawing/2014/main" id="{8837785F-501D-4E09-9EB7-AC75FC2C50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400526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4" name="Título 83">
            <a:extLst>
              <a:ext uri="{FF2B5EF4-FFF2-40B4-BE49-F238E27FC236}">
                <a16:creationId xmlns:a16="http://schemas.microsoft.com/office/drawing/2014/main" id="{B5B5B1FC-B15A-4819-942F-B30BBD680B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297" y="4005263"/>
            <a:ext cx="4658082" cy="1839520"/>
          </a:xfrm>
        </p:spPr>
        <p:txBody>
          <a:bodyPr rtlCol="0">
            <a:normAutofit/>
          </a:bodyPr>
          <a:lstStyle>
            <a:lvl1pPr algn="ctr">
              <a:defRPr sz="2800">
                <a:latin typeface="Bell MT" panose="02020503060305020303" pitchFamily="18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86" name="Marcador de texto 85">
            <a:extLst>
              <a:ext uri="{FF2B5EF4-FFF2-40B4-BE49-F238E27FC236}">
                <a16:creationId xmlns:a16="http://schemas.microsoft.com/office/drawing/2014/main" id="{D75E954F-31E1-40C5-9B28-E83635D476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7188" y="6035785"/>
            <a:ext cx="4732337" cy="30786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270022" indent="0">
              <a:buNone/>
              <a:defRPr sz="1400"/>
            </a:lvl2pPr>
            <a:lvl3pPr marL="540045" indent="0">
              <a:buNone/>
              <a:defRPr sz="1400"/>
            </a:lvl3pPr>
            <a:lvl4pPr marL="810067" indent="0">
              <a:buNone/>
              <a:defRPr sz="1400"/>
            </a:lvl4pPr>
            <a:lvl5pPr marL="1080089" indent="0">
              <a:buNone/>
              <a:defRPr sz="1400"/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42693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Marcador de posición de imagen 90">
            <a:extLst>
              <a:ext uri="{FF2B5EF4-FFF2-40B4-BE49-F238E27FC236}">
                <a16:creationId xmlns:a16="http://schemas.microsoft.com/office/drawing/2014/main" id="{82FBA664-FADC-4DF8-B27C-AFFC709A3A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648017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92" name="Título 91">
            <a:extLst>
              <a:ext uri="{FF2B5EF4-FFF2-40B4-BE49-F238E27FC236}">
                <a16:creationId xmlns:a16="http://schemas.microsoft.com/office/drawing/2014/main" id="{2F6B79F7-5A9B-4445-B243-ABD3C17E3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3189" y="1292939"/>
            <a:ext cx="3894294" cy="3894294"/>
          </a:xfrm>
        </p:spPr>
        <p:txBody>
          <a:bodyPr rtlCol="0">
            <a:normAutofit/>
          </a:bodyPr>
          <a:lstStyle>
            <a:lvl1pPr algn="ctr">
              <a:defRPr sz="3600" b="1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416648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Marcador de posición de imagen 97">
            <a:extLst>
              <a:ext uri="{FF2B5EF4-FFF2-40B4-BE49-F238E27FC236}">
                <a16:creationId xmlns:a16="http://schemas.microsoft.com/office/drawing/2014/main" id="{19DD71B8-CEF1-41FE-90AB-193C629C1C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648017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99" name="Título 98">
            <a:extLst>
              <a:ext uri="{FF2B5EF4-FFF2-40B4-BE49-F238E27FC236}">
                <a16:creationId xmlns:a16="http://schemas.microsoft.com/office/drawing/2014/main" id="{A3D69206-054D-41CB-ADDD-A519A96A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753" y="2425148"/>
            <a:ext cx="3063169" cy="2464904"/>
          </a:xfrm>
        </p:spPr>
        <p:txBody>
          <a:bodyPr rtlCol="0">
            <a:normAutofit/>
          </a:bodyPr>
          <a:lstStyle>
            <a:lvl1pPr algn="ctr">
              <a:defRPr sz="2800">
                <a:solidFill>
                  <a:schemeClr val="accent5">
                    <a:lumMod val="60000"/>
                    <a:lumOff val="40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364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71297" y="345011"/>
            <a:ext cx="4658082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371297" y="1725046"/>
            <a:ext cx="4658082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71296" y="6006164"/>
            <a:ext cx="121515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4F2AE0C-D5CB-4637-88F7-350C4B594AEF}" type="datetime1">
              <a:rPr lang="es-ES" noProof="0" smtClean="0"/>
              <a:t>04/06/2022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88974" y="6006164"/>
            <a:ext cx="1822728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814227" y="6006164"/>
            <a:ext cx="121515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72B0A9C-A3C4-4EC1-BC31-166A00DBCF8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6463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86" r:id="rId12"/>
    <p:sldLayoutId id="2147483690" r:id="rId13"/>
    <p:sldLayoutId id="2147483691" r:id="rId14"/>
  </p:sldLayoutIdLst>
  <p:hf sldNum="0" hdr="0" ftr="0" dt="0"/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">
            <a:extLst>
              <a:ext uri="{FF2B5EF4-FFF2-40B4-BE49-F238E27FC236}">
                <a16:creationId xmlns:a16="http://schemas.microsoft.com/office/drawing/2014/main" id="{4FDDBA68-14E0-43C8-8622-29BFD8EFC9E0}"/>
              </a:ext>
            </a:extLst>
          </p:cNvPr>
          <p:cNvSpPr/>
          <p:nvPr/>
        </p:nvSpPr>
        <p:spPr>
          <a:xfrm>
            <a:off x="237602" y="604325"/>
            <a:ext cx="4170080" cy="146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ES" dirty="0"/>
              <a:t>Somos como copos de nieve y todos somos diferentes de una forma hermosa.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D91EB42-0DD5-4C27-87B8-4C5DC8FB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21" y="228066"/>
            <a:ext cx="5019105" cy="2234534"/>
          </a:xfrm>
        </p:spPr>
        <p:txBody>
          <a:bodyPr rtlCol="0">
            <a:noAutofit/>
          </a:bodyPr>
          <a:lstStyle/>
          <a:p>
            <a:pPr algn="l" rtl="0"/>
            <a:r>
              <a:rPr lang="es-ES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ESCRIBE AQUÍ EL ASUNTO DE TU BOLETÍN</a:t>
            </a:r>
            <a:endParaRPr lang="es-ES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76660" y="2248531"/>
            <a:ext cx="3732756" cy="144539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8D91EB42-0DD5-4C27-87B8-4C5DC8FB2F3B}"/>
              </a:ext>
            </a:extLst>
          </p:cNvPr>
          <p:cNvSpPr txBox="1">
            <a:spLocks/>
          </p:cNvSpPr>
          <p:nvPr/>
        </p:nvSpPr>
        <p:spPr>
          <a:xfrm>
            <a:off x="327307" y="1853961"/>
            <a:ext cx="3631461" cy="2234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5400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5">
                    <a:lumMod val="60000"/>
                    <a:lumOff val="40000"/>
                  </a:schemeClr>
                </a:solidFill>
                <a:latin typeface="Bell MT" panose="02020503060305020303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s-ES" sz="2000" b="1" i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ESCRIBE AQUÍ LA INTRODUCCIÓN Y CUERPO DE TU BOLETÍN</a:t>
            </a:r>
            <a:endParaRPr lang="es-ES" sz="2000" b="1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76659" y="3991390"/>
            <a:ext cx="3627846" cy="1208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 smtClean="0">
                <a:solidFill>
                  <a:srgbClr val="00B050"/>
                </a:solidFill>
              </a:rPr>
              <a:t>AGREGA AQUÍ EL CIERRE DEL BOLETÍN O INFORMACIÓN PRECISA SOBRE EL EVENTO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0" y="5593992"/>
            <a:ext cx="5400675" cy="887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INSERTA AQUÍ EL LOGO O NOMBRE DE LA EMPRESA QUE EMITE EL BOLETÍN</a:t>
            </a:r>
            <a:endParaRPr lang="en-US" sz="16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Marcador de posición de imagen 4"/>
          <p:cNvSpPr>
            <a:spLocks noGrp="1"/>
          </p:cNvSpPr>
          <p:nvPr>
            <p:ph type="pic" sz="quarter" idx="10"/>
          </p:nvPr>
        </p:nvSpPr>
        <p:spPr>
          <a:xfrm>
            <a:off x="-1" y="-1"/>
            <a:ext cx="5400675" cy="6480175"/>
          </a:xfrm>
        </p:spPr>
      </p:sp>
    </p:spTree>
    <p:extLst>
      <p:ext uri="{BB962C8B-B14F-4D97-AF65-F5344CB8AC3E}">
        <p14:creationId xmlns:p14="http://schemas.microsoft.com/office/powerpoint/2010/main" val="31093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a oficin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7543451_TF11203068.potx" id="{B2B2FE03-7F0A-4FF9-A70B-B44DAB04FAEC}" vid="{EA7186FA-4C09-480F-B364-B2C6711C129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Noticias y citas en Instagram, formato vertical </Template>
  <TotalTime>0</TotalTime>
  <Words>56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3" baseType="lpstr">
      <vt:lpstr>Arial</vt:lpstr>
      <vt:lpstr>Arial Black</vt:lpstr>
      <vt:lpstr>Bell MT</vt:lpstr>
      <vt:lpstr>Calibri</vt:lpstr>
      <vt:lpstr>Calibri Light</vt:lpstr>
      <vt:lpstr>Cooper Black</vt:lpstr>
      <vt:lpstr>Forte</vt:lpstr>
      <vt:lpstr>Helvetica Neue</vt:lpstr>
      <vt:lpstr>Segoe UI Light</vt:lpstr>
      <vt:lpstr>Sitka Banner</vt:lpstr>
      <vt:lpstr>TH SarabunPSK</vt:lpstr>
      <vt:lpstr>Tema de la oficina</vt:lpstr>
      <vt:lpstr>ESCRIBE AQUÍ EL ASUNTO DE TU BOLETÍN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2022-06-04T23:32:00Z</dcterms:created>
  <dcterms:modified xsi:type="dcterms:W3CDTF">2022-06-05T00:21:23Z</dcterms:modified>
</cp:coreProperties>
</file>