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68" r:id="rId7"/>
    <p:sldId id="269" r:id="rId8"/>
    <p:sldId id="270" r:id="rId9"/>
    <p:sldId id="271" r:id="rId10"/>
    <p:sldId id="272" r:id="rId11"/>
    <p:sldId id="273" r:id="rId12"/>
    <p:sldId id="266" r:id="rId13"/>
    <p:sldId id="274" r:id="rId14"/>
    <p:sldId id="275" r:id="rId15"/>
    <p:sldId id="276" r:id="rId1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7A"/>
    <a:srgbClr val="0D1D51"/>
    <a:srgbClr val="0072C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2" autoAdjust="0"/>
    <p:restoredTop sz="96405" autoAdjust="0"/>
  </p:normalViewPr>
  <p:slideViewPr>
    <p:cSldViewPr snapToGrid="0" showGuides="1">
      <p:cViewPr varScale="1">
        <p:scale>
          <a:sx n="127" d="100"/>
          <a:sy n="127" d="100"/>
        </p:scale>
        <p:origin x="4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noProof="0" dirty="0"/>
              <a:t>Estadísticas aquí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9-4D45-A079-9DF887D3C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9-4D45-A079-9DF887D3CF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9-4D45-A079-9DF887D3C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2004432"/>
        <c:axId val="562004112"/>
      </c:barChart>
      <c:catAx>
        <c:axId val="56200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562004112"/>
        <c:crosses val="autoZero"/>
        <c:auto val="1"/>
        <c:lblAlgn val="ctr"/>
        <c:lblOffset val="100"/>
        <c:noMultiLvlLbl val="0"/>
      </c:catAx>
      <c:valAx>
        <c:axId val="5620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5620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noProof="0" dirty="0"/>
              <a:t>Ventas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E8-154A-9681-C6C3C60B7B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E8-154A-9681-C6C3C60B7B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E8-154A-9681-C6C3C60B7B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E8-154A-9681-C6C3C60B7B55}"/>
              </c:ext>
            </c:extLst>
          </c:dPt>
          <c:cat>
            <c:strRef>
              <c:f>Sheet1!$A$2:$A$5</c:f>
              <c:strCache>
                <c:ptCount val="4"/>
                <c:pt idx="0">
                  <c:v>1.er trimestre</c:v>
                </c:pt>
                <c:pt idx="1">
                  <c:v>2.º trimestre</c:v>
                </c:pt>
                <c:pt idx="2">
                  <c:v>3.er trimestre</c:v>
                </c:pt>
                <c:pt idx="3">
                  <c:v>4.º trimestre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3-484D-BAD2-07E653310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CE4AB0-A141-48A3-8F94-05C5738136D2}" type="datetime1">
              <a:rPr lang="es-ES" smtClean="0"/>
              <a:t>23/10/21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18A1656-FDB1-442A-B22F-67D2FDA9ED13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785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D44D5-968C-47AE-923A-8F06B728004A}" type="datetime1">
              <a:rPr lang="es-ES" smtClean="0"/>
              <a:pPr/>
              <a:t>23/10/21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336304E-FDE3-4B4F-A3B7-EBE87F3FA5E2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8513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530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059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7122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8220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979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316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139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807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0404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1156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22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07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es-ES" noProof="0" dirty="0"/>
              <a:t>El título se escribe aquí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s-ES" noProof="0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33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correo electrónico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es-ES" noProof="0" dirty="0"/>
              <a:t>Dirección URL del sitio web aquí</a:t>
            </a:r>
          </a:p>
        </p:txBody>
      </p:sp>
      <p:pic>
        <p:nvPicPr>
          <p:cNvPr id="17" name="Gráfico 16" descr="Sobre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Gráfico 17" descr="Red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71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áfico 18" descr="Sobre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Gráfico 19" descr="Red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ubtítulo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correo electrónico</a:t>
            </a:r>
          </a:p>
        </p:txBody>
      </p:sp>
      <p:sp>
        <p:nvSpPr>
          <p:cNvPr id="22" name="Marcador de texto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es-ES" noProof="0" dirty="0"/>
              <a:t>Dirección URL del sitio web aquí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10107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 dirty="0"/>
              <a:t>El título se escribe aquí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5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orma libre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0" name="Forma libre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sp>
        <p:nvSpPr>
          <p:cNvPr id="21" name="Marcador de texto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54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orma libre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27" name="Marcador de posición de contenido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8975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orma libre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14" name="Marcador de posición de contenido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17" name="Marcador de posición de contenido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929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orma libre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14" name="Marcador de posición de texto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7" name="Marcador de posición de contenido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18" name="Marcador de posición de texto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9" name="Marcador de posición de contenido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6179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9" name="Título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orma libre 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17" name="Marcador de posición de texto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8" name="Marcador de posición de contenido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 dirty="0"/>
              <a:t>El título se escribe aquí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s-ES" noProof="0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orma libre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33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0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pos="36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Aquí se incluye texto ficticio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0495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orma libre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23" name="Marcador de posición de imagen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6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Marcador de posición de imagen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699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3" name="Marcador de posición de imagen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icono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icono</a:t>
            </a:r>
          </a:p>
        </p:txBody>
      </p:sp>
    </p:spTree>
    <p:extLst>
      <p:ext uri="{BB962C8B-B14F-4D97-AF65-F5344CB8AC3E}">
        <p14:creationId xmlns:p14="http://schemas.microsoft.com/office/powerpoint/2010/main" val="17410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accent2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Tema 01 va aquí</a:t>
            </a:r>
          </a:p>
        </p:txBody>
      </p:sp>
      <p:sp>
        <p:nvSpPr>
          <p:cNvPr id="23" name="Marcador de posición de contenido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Tema 02 va aquí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Marcador de posición de imagen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icono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9" name="Marcador de posición de imagen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icono</a:t>
            </a:r>
          </a:p>
        </p:txBody>
      </p:sp>
    </p:spTree>
    <p:extLst>
      <p:ext uri="{BB962C8B-B14F-4D97-AF65-F5344CB8AC3E}">
        <p14:creationId xmlns:p14="http://schemas.microsoft.com/office/powerpoint/2010/main" val="8914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orma libre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647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orma libre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3" name="Elipse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pPr rtl="0"/>
              <a:t>‹#›</a:t>
            </a:fld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12" name="Marcador de posición de imagen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13" name="Marcador de posición de imagen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Ejecutivo 01</a:t>
            </a:r>
          </a:p>
        </p:txBody>
      </p:sp>
      <p:sp>
        <p:nvSpPr>
          <p:cNvPr id="29" name="Marcador de contenido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0" name="Marcador de contenido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Ejecutivo 01</a:t>
            </a:r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2" name="Marcador de contenido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Ejecutivo 01</a:t>
            </a:r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es-ES" noProof="0" dirty="0"/>
              <a:t>Ejecutivo 01</a:t>
            </a:r>
          </a:p>
        </p:txBody>
      </p:sp>
    </p:spTree>
    <p:extLst>
      <p:ext uri="{BB962C8B-B14F-4D97-AF65-F5344CB8AC3E}">
        <p14:creationId xmlns:p14="http://schemas.microsoft.com/office/powerpoint/2010/main" val="38765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14758FF-3187-4609-B511-E3487A9781F9}" type="datetime1">
              <a:rPr lang="es-ES" noProof="0" smtClean="0"/>
              <a:t>23/10/21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708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3" r:id="rId7"/>
    <p:sldLayoutId id="2147483654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oso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sz="4800" dirty="0"/>
              <a:t>[Título de la presentación]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[El subtítulo se escribe aquí]</a:t>
            </a:r>
            <a:br>
              <a:rPr lang="es-ES" dirty="0"/>
            </a:br>
            <a:r>
              <a:rPr lang="es-ES" dirty="0"/>
              <a:t>[recuerda modificar las imágenes y logos para tu empresa]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C494EB-5D9A-9749-9908-D39929E638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3798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FCA16-8D78-4A87-9023-708458E3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Equipo DE TRABAJO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10F7B49-6C9D-4DBF-AD20-9D4CFAB1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935AC4D-C17D-4827-B693-43A34920A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dirty="0"/>
              <a:t>[ESCRIBE AQÚI UNA BREVE SEMBLANZA DEL MIEMBRO DEL EQUIPO]</a:t>
            </a:r>
          </a:p>
          <a:p>
            <a:pPr rtl="0"/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D66C6D21-6780-4D8A-9B6F-582E0BD2DC2E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 rtlCol="0"/>
          <a:lstStyle/>
          <a:p>
            <a:pPr rtl="0"/>
            <a:r>
              <a:rPr lang="es-ES" dirty="0"/>
              <a:t>PERSONAL 1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CCF1405A-05DA-4553-A7B3-B9592963C6B1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 rtlCol="0"/>
          <a:lstStyle/>
          <a:p>
            <a:r>
              <a:rPr lang="es-ES" dirty="0"/>
              <a:t>[ESCRIBE AQÚI UNA BREVE SEMBLANZA DEL MIEMBRO DEL EQUIPO]</a:t>
            </a:r>
          </a:p>
          <a:p>
            <a:pPr rtl="0"/>
            <a:endParaRPr lang="es-ES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90DE57B2-448D-4C8D-8B9C-FFDDFB0A9208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 rtlCol="0"/>
          <a:lstStyle/>
          <a:p>
            <a:pPr rtl="0"/>
            <a:r>
              <a:rPr lang="es-ES" dirty="0"/>
              <a:t>PERSONAL 2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780C3E07-3509-4911-AFF9-20EA8F12D0A4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 rtlCol="0"/>
          <a:lstStyle/>
          <a:p>
            <a:r>
              <a:rPr lang="es-ES" dirty="0"/>
              <a:t>[ESCRIBE AQÚI UNA BREVE SEMBLANZA DEL MIEMBRO DEL EQUIPO]</a:t>
            </a:r>
          </a:p>
          <a:p>
            <a:pPr rtl="0"/>
            <a:endParaRPr lang="es-ES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FB9E2175-1C3C-4B3E-A872-A1B7E6D64D52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 rtlCol="0"/>
          <a:lstStyle/>
          <a:p>
            <a:pPr rtl="0"/>
            <a:r>
              <a:rPr lang="es-ES" dirty="0"/>
              <a:t>PERSONAL 3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4EAA9254-229F-4C3E-B078-B8912E5BBE98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 rtlCol="0"/>
          <a:lstStyle/>
          <a:p>
            <a:r>
              <a:rPr lang="es-ES" dirty="0"/>
              <a:t>[ESCRIBE AQÚI UNA BREVE SEMBLANZA DEL MIEMBRO DEL EQUIPO]</a:t>
            </a:r>
          </a:p>
          <a:p>
            <a:pPr rtl="0"/>
            <a:endParaRPr lang="es-ES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471C9CF1-70B0-46DB-869F-6DC53668898D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 rtlCol="0"/>
          <a:lstStyle/>
          <a:p>
            <a:pPr rtl="0"/>
            <a:r>
              <a:rPr lang="es-ES" dirty="0"/>
              <a:t>PERSONAL 4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11E2A4-F078-FC4D-A422-9FAABDDF09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CF5BB55-CB29-944C-A3F5-00901006C82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D063AC2-CAA3-F340-A39F-9724EE15FCA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11B8F09-F6F3-CB45-8A69-2C740B8F1E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43563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0F9F51E-A3D5-4726-BACE-D5CDD8A46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[CORREO DE TU EMPRESA]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1501E1-4EA1-44EB-AF62-6F74678A23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ES" dirty="0">
                <a:hlinkClick r:id="rId3"/>
              </a:rPr>
              <a:t>[SITIO WEB DE LA EMPRESA]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39B0EC6D-03DD-4CEE-9979-34A964DC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Gracias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ED4ADC-BD62-E240-B102-4B1D3F63F3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2880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E3C40962-BA6A-43E4-97BA-511A9B90C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[CORREO DE TU EMPRESA]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1FDFFBF-E125-47CF-AAE0-ACC45013CE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ES" dirty="0"/>
              <a:t>[SITIO WEB]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95D612B9-68B9-4C9F-98FE-CEE07DB1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Gracias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3BC70-A7CD-A04D-B232-998D3FAB0C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2477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B08B8-3DB3-4637-AE23-B8DB96D9F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INTRODUCCIÓN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98AA37-E298-4CD8-9F0F-2123ACFD9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[Desarrolla brevemente el panorama general de tu presentación]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4FF5FB-77BB-CC46-A880-274807EFFB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671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4C2A7-EC84-4D8C-9CA2-F6AE46F5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CONTENIDO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960426-AAA6-4126-93AF-30F7DEE01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/>
              <a:t>[DUPLICA ESTA LÁMINA COMO TÍTULO PARA CADA UNA DE LAS SECCIONES DE TU PRESENTACIÓN]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6E959E-B23F-467A-9B6E-30F9EE96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3</a:t>
            </a:fld>
            <a:endParaRPr lang="es-ES" dirty="0"/>
          </a:p>
        </p:txBody>
      </p:sp>
      <p:pic>
        <p:nvPicPr>
          <p:cNvPr id="11" name="Marcador de posición de imagen 10" descr="panorama urbano">
            <a:extLst>
              <a:ext uri="{FF2B5EF4-FFF2-40B4-BE49-F238E27FC236}">
                <a16:creationId xmlns:a16="http://schemas.microsoft.com/office/drawing/2014/main" id="{9D82A855-CCB0-4075-B5EE-5CC6FD176D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753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A9C73-06ED-419B-81B5-491CBFC22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1" y="1825625"/>
            <a:ext cx="3991476" cy="4351338"/>
          </a:xfrm>
        </p:spPr>
        <p:txBody>
          <a:bodyPr rtlCol="0"/>
          <a:lstStyle/>
          <a:p>
            <a:pPr marL="0" indent="0" rtl="0">
              <a:buNone/>
            </a:pPr>
            <a:r>
              <a:rPr lang="es-ES" sz="1800" dirty="0"/>
              <a:t>[DESARROLLA EN ESTOS ESPACIOS LA INFORMACIÓN RELEVANTE DE CADA SECCIÓN DE CONTENIDO QUE INCLUYAS]</a:t>
            </a:r>
          </a:p>
          <a:p>
            <a:pPr marL="0" indent="0" rtl="0">
              <a:buNone/>
            </a:pPr>
            <a:endParaRPr lang="es-ES" sz="1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5C6BAC-F3F8-4AA0-B332-02F66357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C50832-0B36-43C5-98EC-4CD165D7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Contenido 01</a:t>
            </a:r>
            <a:br>
              <a:rPr lang="es-ES" dirty="0"/>
            </a:br>
            <a:endParaRPr lang="es-E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4B5B099-3F4B-F348-8BFA-C64A900C21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3356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A9A18-93E0-4615-B7AA-B8C8FBB1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Contenido 02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1B32C0-5E61-447F-9557-57AF415D6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151027" cy="4351338"/>
          </a:xfrm>
        </p:spPr>
        <p:txBody>
          <a:bodyPr rtlCol="0"/>
          <a:lstStyle/>
          <a:p>
            <a:pPr marL="0" indent="0">
              <a:buNone/>
            </a:pPr>
            <a:r>
              <a:rPr lang="es-ES" sz="1800" dirty="0"/>
              <a:t>[DESARROLLA EN ESTOS ESPACIOS LA INFORMACIÓN RELEVANTE DE CADA SECCIÓN DE CONTENIDO QUE INCLUYAS]</a:t>
            </a:r>
          </a:p>
          <a:p>
            <a:pPr marL="0" indent="0" rtl="0">
              <a:buNone/>
            </a:pPr>
            <a:endParaRPr lang="es-ES" sz="1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DDBFEE-BC50-46CF-AB8F-D145B99B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63039D-1A43-A444-ABB0-BC438C3FF0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6173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B985D-7833-4E74-AA1C-E9A4BC3C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LÁMINA COMPARATIVA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548D1D-2547-44FC-BACD-2BCD769E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1400" dirty="0"/>
              <a:t>[UTILIZA ESTE FORMATO DE LÁMINA PARA PRESENTAR DATOS CONTRASTADOS ENTRE SÍ]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5E3677-5FC4-4712-BA70-5DBE5745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D639B0-7991-4B2B-9E50-32064EB91255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rtlCol="0">
            <a:normAutofit/>
          </a:bodyPr>
          <a:lstStyle/>
          <a:p>
            <a:r>
              <a:rPr lang="es-ES" sz="1400" dirty="0"/>
              <a:t>[UTILIZA ESTE FORMATO DE LÁMINA PARA PRESENTAR DATOS CONTRASTADOS ENTRE SÍ]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E37A9B0-8DFC-4474-9F0A-612E661EF4EC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 rtlCol="0"/>
          <a:lstStyle/>
          <a:p>
            <a:pPr rtl="0"/>
            <a:r>
              <a:rPr lang="es-ES" dirty="0"/>
              <a:t>Tema 01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78F2DCC-A50E-40A1-81F9-70371D4AA42F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 rtlCol="0"/>
          <a:lstStyle/>
          <a:p>
            <a:pPr rtl="0"/>
            <a:r>
              <a:rPr lang="es-ES" dirty="0"/>
              <a:t>Tema 02</a:t>
            </a:r>
          </a:p>
        </p:txBody>
      </p:sp>
      <p:pic>
        <p:nvPicPr>
          <p:cNvPr id="85" name="Marcador de posición de imagen 84" descr="Engranaje simple">
            <a:extLst>
              <a:ext uri="{FF2B5EF4-FFF2-40B4-BE49-F238E27FC236}">
                <a16:creationId xmlns:a16="http://schemas.microsoft.com/office/drawing/2014/main" id="{65FBD7DF-30E8-9042-8A0D-0F64C33E0B41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83" name="Marcador de posición de imagen 82" descr="Gráfico de barras">
            <a:extLst>
              <a:ext uri="{FF2B5EF4-FFF2-40B4-BE49-F238E27FC236}">
                <a16:creationId xmlns:a16="http://schemas.microsoft.com/office/drawing/2014/main" id="{C881BE4E-5D69-E447-A036-5172F657074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899C57C-452E-CA46-9DE4-14AC65904D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026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3C2D9-0850-4620-BE32-11F44A92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LÁMINA COMPARATIVA TIPO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15163-D5FD-4849-978B-77883FAF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s-ES" dirty="0"/>
              <a:t>[UTILIZA ESTE FORMATO DE LÁMINA PARA PRESENTAR DATOS CONTRASTADOS ENTRE SÍ]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1C0347-C2C9-46A2-B7A6-9653B525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3A6F33C-3AFE-474E-AC15-C00F368C3C6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 rtlCol="0"/>
          <a:lstStyle/>
          <a:p>
            <a:pPr rtl="0"/>
            <a:r>
              <a:rPr lang="es-ES" dirty="0"/>
              <a:t>Tema 01 va aquí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C8438480-8B6F-44E5-A602-6240C1B85FB3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 rtlCol="0"/>
          <a:lstStyle/>
          <a:p>
            <a:r>
              <a:rPr lang="es-ES" dirty="0"/>
              <a:t>[UTILIZA ESTE FORMATO DE LÁMINA PARA PRESENTAR DATOS CONTRASTADOS ENTRE SÍ]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A1EE8A19-6968-4C81-B180-20FEF61ADEE1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 rtlCol="0"/>
          <a:lstStyle/>
          <a:p>
            <a:pPr rtl="0"/>
            <a:r>
              <a:rPr lang="es-ES" dirty="0"/>
              <a:t>Tema 02 va aquí</a:t>
            </a:r>
          </a:p>
        </p:txBody>
      </p:sp>
      <p:pic>
        <p:nvPicPr>
          <p:cNvPr id="29" name="Marcador de posición de imagen 28" descr="Lápiz">
            <a:extLst>
              <a:ext uri="{FF2B5EF4-FFF2-40B4-BE49-F238E27FC236}">
                <a16:creationId xmlns:a16="http://schemas.microsoft.com/office/drawing/2014/main" id="{F0E35123-11A3-CD40-A44F-8A81B9105639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31" name="Marcador de posición de imagen 30" descr="Portátil">
            <a:extLst>
              <a:ext uri="{FF2B5EF4-FFF2-40B4-BE49-F238E27FC236}">
                <a16:creationId xmlns:a16="http://schemas.microsoft.com/office/drawing/2014/main" id="{6BF407E9-98AE-2B40-90E3-1B14FC14FDB8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40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2B532-EB3E-428B-9224-EFA237D1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LÁMINA PARA GRÁFICAS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B5F9B50-CED9-4961-91E8-058BE25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C71654-96A5-4280-94F3-931C61A9F92C}" type="slidenum">
              <a:rPr lang="es-ES" smtClean="0"/>
              <a:pPr/>
              <a:t>8</a:t>
            </a:fld>
            <a:endParaRPr lang="es-ES" dirty="0"/>
          </a:p>
        </p:txBody>
      </p:sp>
      <p:graphicFrame>
        <p:nvGraphicFramePr>
          <p:cNvPr id="6" name="Gráfico 5" descr="gráfico de columnas">
            <a:extLst>
              <a:ext uri="{FF2B5EF4-FFF2-40B4-BE49-F238E27FC236}">
                <a16:creationId xmlns:a16="http://schemas.microsoft.com/office/drawing/2014/main" id="{C062A1BC-6630-4B2A-9929-8780DBCEC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404033"/>
              </p:ext>
            </p:extLst>
          </p:nvPr>
        </p:nvGraphicFramePr>
        <p:xfrm>
          <a:off x="515938" y="1616856"/>
          <a:ext cx="6400677" cy="407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 descr="gráfico circular">
            <a:extLst>
              <a:ext uri="{FF2B5EF4-FFF2-40B4-BE49-F238E27FC236}">
                <a16:creationId xmlns:a16="http://schemas.microsoft.com/office/drawing/2014/main" id="{DCCB6637-D8E6-4BF1-9EF6-E5654DE57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886121"/>
              </p:ext>
            </p:extLst>
          </p:nvPr>
        </p:nvGraphicFramePr>
        <p:xfrm>
          <a:off x="6085314" y="1603524"/>
          <a:ext cx="6106686" cy="407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993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Tabla INFORMATIVA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s-ES" dirty="0"/>
              <a:t>9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EE52E89-C526-4F73-86FB-0EB31587C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46162"/>
              </p:ext>
            </p:extLst>
          </p:nvPr>
        </p:nvGraphicFramePr>
        <p:xfrm>
          <a:off x="515938" y="1610463"/>
          <a:ext cx="11150600" cy="392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785900615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287965835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175652853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320205786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509247184"/>
                    </a:ext>
                  </a:extLst>
                </a:gridCol>
              </a:tblGrid>
              <a:tr h="592300"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TEMA 01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TEMA 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TEMA 03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TEMA 04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TEMA 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Artículo 01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Texto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Texto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Texto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Texto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186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02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81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03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5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04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936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05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6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06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73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07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80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noProof="0" dirty="0"/>
                        <a:t>Artículo 08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76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noProof="0" dirty="0"/>
                        <a:t>Texto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noProof="0" dirty="0"/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noProof="0" dirty="0"/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noProof="0" dirty="0"/>
                        <a:t>Texto</a:t>
                      </a:r>
                      <a:endParaRPr lang="es-ES" sz="1600" noProof="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7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65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51_TF34076243" id="{EB188560-FF41-4624-93D5-FDD7E127A2DE}" vid="{F767023B-66A9-4F93-B759-29D4C16B6A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4E1AF-DB5E-4764-961C-6F82B33E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19797F-2510-4681-A59B-FCD8F3733FE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4C31332-3081-4BD9-AD6F-078B4521F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17</TotalTime>
  <Words>332</Words>
  <Application>Microsoft Macintosh PowerPoint</Application>
  <PresentationFormat>Widescreen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Tema de Office</vt:lpstr>
      <vt:lpstr>[Título de la presentación]</vt:lpstr>
      <vt:lpstr>INTRODUCCIÓN</vt:lpstr>
      <vt:lpstr>CONTENIDO</vt:lpstr>
      <vt:lpstr>Contenido 01 </vt:lpstr>
      <vt:lpstr>Contenido 02 </vt:lpstr>
      <vt:lpstr>LÁMINA COMPARATIVA</vt:lpstr>
      <vt:lpstr>LÁMINA COMPARATIVA TIPO 2</vt:lpstr>
      <vt:lpstr>LÁMINA PARA GRÁFICAS</vt:lpstr>
      <vt:lpstr>Tabla INFORMATIVA</vt:lpstr>
      <vt:lpstr>Equipo DE TRABAJO</vt:lpstr>
      <vt:lpstr>Gracias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 de la presentación]</dc:title>
  <dc:creator>Chac Bron-Yr-Aur</dc:creator>
  <cp:lastModifiedBy>Chac Bron-Yr-Aur</cp:lastModifiedBy>
  <cp:revision>2</cp:revision>
  <dcterms:created xsi:type="dcterms:W3CDTF">2021-10-23T17:27:03Z</dcterms:created>
  <dcterms:modified xsi:type="dcterms:W3CDTF">2021-10-23T17:48:34Z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