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9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3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55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1599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46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24977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1526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731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53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5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84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068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0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62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05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54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99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55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6700" y="1"/>
            <a:ext cx="7106410" cy="736599"/>
          </a:xfrm>
        </p:spPr>
        <p:txBody>
          <a:bodyPr>
            <a:normAutofit fontScale="90000"/>
          </a:bodyPr>
          <a:lstStyle/>
          <a:p>
            <a:r>
              <a:rPr lang="es-VE" sz="4800" dirty="0" smtClean="0"/>
              <a:t>Nombre de la empresa</a:t>
            </a:r>
            <a:endParaRPr lang="es-VE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2442" y="1010195"/>
            <a:ext cx="4099258" cy="861420"/>
          </a:xfrm>
        </p:spPr>
        <p:txBody>
          <a:bodyPr>
            <a:normAutofit fontScale="77500" lnSpcReduction="20000"/>
          </a:bodyPr>
          <a:lstStyle/>
          <a:p>
            <a:r>
              <a:rPr lang="es-VE" dirty="0" smtClean="0"/>
              <a:t>NOMBRE DEL EMPLEADO:</a:t>
            </a:r>
          </a:p>
          <a:p>
            <a:r>
              <a:rPr lang="es-VE" dirty="0" smtClean="0"/>
              <a:t>Cargo:</a:t>
            </a:r>
          </a:p>
          <a:p>
            <a:r>
              <a:rPr lang="es-VE" dirty="0" smtClean="0"/>
              <a:t>Departamento:</a:t>
            </a:r>
            <a:endParaRPr lang="es-VE" dirty="0"/>
          </a:p>
        </p:txBody>
      </p:sp>
      <p:sp>
        <p:nvSpPr>
          <p:cNvPr id="4" name="CuadroTexto 3"/>
          <p:cNvSpPr txBox="1"/>
          <p:nvPr/>
        </p:nvSpPr>
        <p:spPr>
          <a:xfrm>
            <a:off x="7373110" y="25401"/>
            <a:ext cx="142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N° DE REPORTE:</a:t>
            </a:r>
            <a:endParaRPr lang="es-VE" sz="1200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74800" y="2132510"/>
            <a:ext cx="7315200" cy="27315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s-VE" dirty="0" smtClean="0">
                <a:solidFill>
                  <a:schemeClr val="tx1"/>
                </a:solidFill>
              </a:rPr>
              <a:t>Actividades ejecutadas</a:t>
            </a:r>
          </a:p>
          <a:p>
            <a:r>
              <a:rPr lang="es-VE" dirty="0" smtClean="0">
                <a:solidFill>
                  <a:schemeClr val="tx1"/>
                </a:solidFill>
              </a:rPr>
              <a:t>-</a:t>
            </a:r>
          </a:p>
          <a:p>
            <a:r>
              <a:rPr lang="es-VE" dirty="0" smtClean="0">
                <a:solidFill>
                  <a:schemeClr val="tx1"/>
                </a:solidFill>
              </a:rPr>
              <a:t>-</a:t>
            </a:r>
          </a:p>
          <a:p>
            <a:r>
              <a:rPr lang="es-VE" dirty="0" smtClean="0">
                <a:solidFill>
                  <a:schemeClr val="tx1"/>
                </a:solidFill>
              </a:rPr>
              <a:t>-</a:t>
            </a:r>
          </a:p>
          <a:p>
            <a:r>
              <a:rPr lang="es-VE" dirty="0" smtClean="0">
                <a:solidFill>
                  <a:schemeClr val="tx1"/>
                </a:solidFill>
              </a:rPr>
              <a:t>-</a:t>
            </a:r>
          </a:p>
          <a:p>
            <a:r>
              <a:rPr lang="es-VE" dirty="0">
                <a:solidFill>
                  <a:schemeClr val="tx1"/>
                </a:solidFill>
              </a:rPr>
              <a:t>-</a:t>
            </a:r>
            <a:endParaRPr lang="es-VE" dirty="0" smtClean="0">
              <a:solidFill>
                <a:schemeClr val="tx1"/>
              </a:solidFill>
            </a:endParaRPr>
          </a:p>
          <a:p>
            <a:endParaRPr lang="es-VE" dirty="0" smtClean="0">
              <a:solidFill>
                <a:schemeClr val="tx1"/>
              </a:solidFill>
            </a:endParaRPr>
          </a:p>
          <a:p>
            <a:endParaRPr lang="es-VE" dirty="0">
              <a:solidFill>
                <a:schemeClr val="tx1"/>
              </a:solidFill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574800" y="4826000"/>
            <a:ext cx="7315200" cy="1981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s-VE" dirty="0" smtClean="0">
                <a:solidFill>
                  <a:schemeClr val="tx1"/>
                </a:solidFill>
              </a:rPr>
              <a:t>observaciones</a:t>
            </a:r>
          </a:p>
          <a:p>
            <a:r>
              <a:rPr lang="es-VE" dirty="0" smtClean="0">
                <a:solidFill>
                  <a:schemeClr val="tx1"/>
                </a:solidFill>
              </a:rPr>
              <a:t>-</a:t>
            </a:r>
          </a:p>
          <a:p>
            <a:r>
              <a:rPr lang="es-VE" dirty="0" smtClean="0">
                <a:solidFill>
                  <a:schemeClr val="tx1"/>
                </a:solidFill>
              </a:rPr>
              <a:t>-</a:t>
            </a:r>
          </a:p>
          <a:p>
            <a:r>
              <a:rPr lang="es-VE" dirty="0" smtClean="0">
                <a:solidFill>
                  <a:schemeClr val="tx1"/>
                </a:solidFill>
              </a:rPr>
              <a:t>-</a:t>
            </a:r>
          </a:p>
          <a:p>
            <a:endParaRPr lang="es-VE" dirty="0" smtClean="0">
              <a:solidFill>
                <a:schemeClr val="tx1"/>
              </a:solidFill>
            </a:endParaRPr>
          </a:p>
          <a:p>
            <a:endParaRPr lang="es-VE" dirty="0">
              <a:solidFill>
                <a:schemeClr val="tx1"/>
              </a:solidFill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4790742" y="1010195"/>
            <a:ext cx="409925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VE" dirty="0" smtClean="0"/>
              <a:t>NOMBRE DEL SUPERVISOR:</a:t>
            </a:r>
          </a:p>
          <a:p>
            <a:r>
              <a:rPr lang="es-VE" dirty="0" smtClean="0"/>
              <a:t>Cargo:</a:t>
            </a:r>
          </a:p>
          <a:p>
            <a:r>
              <a:rPr lang="es-VE" dirty="0" smtClean="0"/>
              <a:t>Proyecto:</a:t>
            </a:r>
            <a:endParaRPr lang="es-VE" dirty="0"/>
          </a:p>
        </p:txBody>
      </p:sp>
      <p:sp>
        <p:nvSpPr>
          <p:cNvPr id="9" name="CuadroTexto 8"/>
          <p:cNvSpPr txBox="1"/>
          <p:nvPr/>
        </p:nvSpPr>
        <p:spPr>
          <a:xfrm>
            <a:off x="7373110" y="300698"/>
            <a:ext cx="142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FECHA:</a:t>
            </a:r>
            <a:endParaRPr lang="es-VE" sz="12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266700" y="2469715"/>
            <a:ext cx="124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200" dirty="0" smtClean="0"/>
              <a:t>LOGO DE LA EMPRESA</a:t>
            </a:r>
            <a:endParaRPr lang="es-VE" sz="1200" dirty="0"/>
          </a:p>
        </p:txBody>
      </p:sp>
    </p:spTree>
    <p:extLst>
      <p:ext uri="{BB962C8B-B14F-4D97-AF65-F5344CB8AC3E}">
        <p14:creationId xmlns:p14="http://schemas.microsoft.com/office/powerpoint/2010/main" val="2473975075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TM02892315[[fn=Espiral]]</Template>
  <TotalTime>11</TotalTime>
  <Words>42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Espiral</vt:lpstr>
      <vt:lpstr>Nombre de la empresa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 la empresa</dc:title>
  <dc:creator>Usuario</dc:creator>
  <cp:lastModifiedBy>Usuario</cp:lastModifiedBy>
  <cp:revision>3</cp:revision>
  <dcterms:created xsi:type="dcterms:W3CDTF">2021-10-28T22:44:18Z</dcterms:created>
  <dcterms:modified xsi:type="dcterms:W3CDTF">2021-10-28T22:55:44Z</dcterms:modified>
</cp:coreProperties>
</file>