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58400" cy="77724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4" autoAdjust="0"/>
    <p:restoredTop sz="95324" autoAdjust="0"/>
  </p:normalViewPr>
  <p:slideViewPr>
    <p:cSldViewPr snapToGrid="0">
      <p:cViewPr varScale="1">
        <p:scale>
          <a:sx n="112" d="100"/>
          <a:sy n="112" d="100"/>
        </p:scale>
        <p:origin x="1896" y="1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3587E6-AAEE-4BA0-99E5-F88F2455613C}" type="datetime1">
              <a:rPr lang="es-ES" smtClean="0"/>
              <a:t>8/11/21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169A89D-734B-4FAD-B6E7-2B864E72E489}" type="slidenum">
              <a:rPr lang="es-ES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837B4FD-FE9B-4A01-9A9F-736A4FA1B329}" type="datetime1">
              <a:rPr lang="es-ES" noProof="0" smtClean="0"/>
              <a:t>8/11/21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A89D7-7603-4ECB-ADF6-F6CF2BE4F401}" type="slidenum">
              <a:rPr lang="es-ES" noProof="0"/>
              <a:t>‹#›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/>
              <a:t>Para cambiar estos folletos, reemplace el contenido de muestra por el suyo propio. O bien, si desea empezar en una pizarra limpia, presione el botón Nueva diapositiva en la pestaña Inicio para insertar una página nueva. Ahora escriba el texto e imágenes en los marcadores de posición vacíos. Si necesita más marcadores de posición para títulos, subtítulos o texto de cuerpo, copie cualquiera de los marcadores de posición existentes y, a continuación, arrastre el nuevo en su lugar.</a:t>
            </a:r>
          </a:p>
          <a:p>
            <a:pPr rtl="0"/>
            <a:endParaRPr lang="es-ES"/>
          </a:p>
          <a:p>
            <a:pPr rtl="0"/>
            <a:r>
              <a:rPr lang="es-ES"/>
              <a:t>¿Se ha dado cuenta de que hemos marcado los pliegues? Son muy claros, pero si no le gusta mostrarlos en el folleto, sólo tiene que eliminarlos antes de imprimir.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52A89D7-7603-4ECB-ADF6-F6CF2BE4F40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5515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52A89D7-7603-4ECB-ADF6-F6CF2BE4F40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929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ex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/>
          <p:nvPr userDrawn="1"/>
        </p:nvSpPr>
        <p:spPr>
          <a:xfrm>
            <a:off x="7038975" y="7216219"/>
            <a:ext cx="2660904" cy="9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cxnSp>
        <p:nvCxnSpPr>
          <p:cNvPr id="19" name="Conector recto 18"/>
          <p:cNvCxnSpPr/>
          <p:nvPr userDrawn="1"/>
        </p:nvCxnSpPr>
        <p:spPr>
          <a:xfrm>
            <a:off x="7038558" y="2733674"/>
            <a:ext cx="265789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 userDrawn="1"/>
        </p:nvCxnSpPr>
        <p:spPr>
          <a:xfrm flipV="1">
            <a:off x="3939243" y="5152972"/>
            <a:ext cx="0" cy="2146926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 userDrawn="1"/>
        </p:nvSpPr>
        <p:spPr>
          <a:xfrm>
            <a:off x="365125" y="2743199"/>
            <a:ext cx="2560320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es-ES" noProof="0"/>
          </a:p>
        </p:txBody>
      </p:sp>
      <p:sp>
        <p:nvSpPr>
          <p:cNvPr id="31" name="Marcador de texto 21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" y="457200"/>
            <a:ext cx="2560320" cy="214884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ES" noProof="0"/>
              <a:t>Texto de encabezado</a:t>
            </a:r>
          </a:p>
        </p:txBody>
      </p:sp>
      <p:sp>
        <p:nvSpPr>
          <p:cNvPr id="28" name="Marcador de texto 21"/>
          <p:cNvSpPr>
            <a:spLocks noGrp="1"/>
          </p:cNvSpPr>
          <p:nvPr>
            <p:ph type="body" sz="quarter" idx="19" hasCustomPrompt="1"/>
          </p:nvPr>
        </p:nvSpPr>
        <p:spPr>
          <a:xfrm>
            <a:off x="548640" y="2912420"/>
            <a:ext cx="2194560" cy="4254338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3" name="Marcador de texto 21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2581244" y="5941899"/>
            <a:ext cx="2449512" cy="266486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4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ES" noProof="0"/>
              <a:t>Nombre de la empresa</a:t>
            </a:r>
          </a:p>
        </p:txBody>
      </p:sp>
      <p:sp>
        <p:nvSpPr>
          <p:cNvPr id="24" name="Marcador de texto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976711" y="5861201"/>
            <a:ext cx="2449512" cy="427881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ES" noProof="0"/>
              <a:t>Dirección empresarial</a:t>
            </a:r>
          </a:p>
        </p:txBody>
      </p:sp>
      <p:sp>
        <p:nvSpPr>
          <p:cNvPr id="20" name="Marcador de texto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3784137" y="2736151"/>
            <a:ext cx="1785749" cy="586680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ES" noProof="0"/>
              <a:t>Nombre del destinatario</a:t>
            </a:r>
            <a:br>
              <a:rPr lang="es-ES" noProof="0"/>
            </a:br>
            <a:r>
              <a:rPr lang="es-ES" noProof="0"/>
              <a:t>Dirección</a:t>
            </a:r>
            <a:br>
              <a:rPr lang="es-ES" noProof="0"/>
            </a:br>
            <a:r>
              <a:rPr lang="es-ES" noProof="0"/>
              <a:t>Ciudad, código postal</a:t>
            </a:r>
          </a:p>
        </p:txBody>
      </p:sp>
      <p:sp>
        <p:nvSpPr>
          <p:cNvPr id="33" name="Marcador de texto 21"/>
          <p:cNvSpPr>
            <a:spLocks noGrp="1"/>
          </p:cNvSpPr>
          <p:nvPr>
            <p:ph type="body" sz="quarter" idx="21" hasCustomPrompt="1"/>
          </p:nvPr>
        </p:nvSpPr>
        <p:spPr>
          <a:xfrm>
            <a:off x="7038974" y="457200"/>
            <a:ext cx="2657475" cy="214884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800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ES" noProof="0"/>
              <a:t>Texto de encabezado</a:t>
            </a:r>
          </a:p>
        </p:txBody>
      </p:sp>
      <p:sp>
        <p:nvSpPr>
          <p:cNvPr id="34" name="Marcador de texto 21"/>
          <p:cNvSpPr>
            <a:spLocks noGrp="1"/>
          </p:cNvSpPr>
          <p:nvPr>
            <p:ph type="body" sz="quarter" idx="22" hasCustomPrompt="1"/>
          </p:nvPr>
        </p:nvSpPr>
        <p:spPr>
          <a:xfrm>
            <a:off x="7038559" y="2826361"/>
            <a:ext cx="2657890" cy="497864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7" name="marca de sello"/>
          <p:cNvSpPr/>
          <p:nvPr userDrawn="1"/>
        </p:nvSpPr>
        <p:spPr>
          <a:xfrm rot="16200000">
            <a:off x="3676545" y="468139"/>
            <a:ext cx="864000" cy="86400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ES" sz="1100" noProof="0">
                <a:solidFill>
                  <a:schemeClr val="bg1">
                    <a:lumMod val="50000"/>
                  </a:schemeClr>
                </a:solidFill>
                <a:latin typeface="+mj-lt"/>
              </a:rPr>
              <a:t>COLOCAR AQUÍ EL SELLO</a:t>
            </a:r>
          </a:p>
        </p:txBody>
      </p:sp>
      <p:sp>
        <p:nvSpPr>
          <p:cNvPr id="16" name="Marcador de posición de imagen 11"/>
          <p:cNvSpPr>
            <a:spLocks noGrp="1"/>
          </p:cNvSpPr>
          <p:nvPr>
            <p:ph type="pic" sz="quarter" idx="24"/>
          </p:nvPr>
        </p:nvSpPr>
        <p:spPr>
          <a:xfrm>
            <a:off x="7050024" y="6638544"/>
            <a:ext cx="822960" cy="393192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8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30" userDrawn="1">
          <p15:clr>
            <a:srgbClr val="FBAE40"/>
          </p15:clr>
        </p15:guide>
        <p15:guide id="4" pos="1846" userDrawn="1">
          <p15:clr>
            <a:srgbClr val="FBAE40"/>
          </p15:clr>
        </p15:guide>
        <p15:guide id="5" pos="2304" userDrawn="1">
          <p15:clr>
            <a:srgbClr val="FBAE40"/>
          </p15:clr>
        </p15:guide>
        <p15:guide id="6" pos="6108" userDrawn="1">
          <p15:clr>
            <a:srgbClr val="FBAE40"/>
          </p15:clr>
        </p15:guide>
        <p15:guide id="7" pos="443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 userDrawn="1"/>
        </p:nvSpPr>
        <p:spPr>
          <a:xfrm>
            <a:off x="7132320" y="5299915"/>
            <a:ext cx="2559367" cy="2011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2" name="Marcador de posición de imagen 11"/>
          <p:cNvSpPr>
            <a:spLocks noGrp="1"/>
          </p:cNvSpPr>
          <p:nvPr>
            <p:ph type="pic" sz="quarter" idx="10"/>
          </p:nvPr>
        </p:nvSpPr>
        <p:spPr>
          <a:xfrm>
            <a:off x="366713" y="457200"/>
            <a:ext cx="2652712" cy="201168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31" name="Marcador de texto 21"/>
          <p:cNvSpPr>
            <a:spLocks noGrp="1"/>
          </p:cNvSpPr>
          <p:nvPr>
            <p:ph type="body" sz="quarter" idx="20" hasCustomPrompt="1"/>
          </p:nvPr>
        </p:nvSpPr>
        <p:spPr>
          <a:xfrm>
            <a:off x="366713" y="2607972"/>
            <a:ext cx="2652712" cy="579548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43" name="Marcador de texto 21"/>
          <p:cNvSpPr>
            <a:spLocks noGrp="1"/>
          </p:cNvSpPr>
          <p:nvPr>
            <p:ph type="body" sz="quarter" idx="31" hasCustomPrompt="1"/>
          </p:nvPr>
        </p:nvSpPr>
        <p:spPr>
          <a:xfrm>
            <a:off x="366713" y="3309975"/>
            <a:ext cx="2652713" cy="1354597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6" name="Marcador de texto 21"/>
          <p:cNvSpPr>
            <a:spLocks noGrp="1"/>
          </p:cNvSpPr>
          <p:nvPr>
            <p:ph type="body" sz="quarter" idx="36" hasCustomPrompt="1"/>
          </p:nvPr>
        </p:nvSpPr>
        <p:spPr>
          <a:xfrm>
            <a:off x="366713" y="4713829"/>
            <a:ext cx="2652713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7" name="Marcador de texto 21"/>
          <p:cNvSpPr>
            <a:spLocks noGrp="1"/>
          </p:cNvSpPr>
          <p:nvPr>
            <p:ph type="body" sz="quarter" idx="37" hasCustomPrompt="1"/>
          </p:nvPr>
        </p:nvSpPr>
        <p:spPr>
          <a:xfrm>
            <a:off x="366713" y="5000136"/>
            <a:ext cx="2652713" cy="2311458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28" name="Marcador de texto 21"/>
          <p:cNvSpPr>
            <a:spLocks noGrp="1"/>
          </p:cNvSpPr>
          <p:nvPr>
            <p:ph type="body" sz="quarter" idx="38" hasCustomPrompt="1"/>
          </p:nvPr>
        </p:nvSpPr>
        <p:spPr>
          <a:xfrm>
            <a:off x="3748088" y="431528"/>
            <a:ext cx="2652712" cy="45720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30" name="Marcador de texto 21"/>
          <p:cNvSpPr>
            <a:spLocks noGrp="1"/>
          </p:cNvSpPr>
          <p:nvPr>
            <p:ph type="body" sz="quarter" idx="39" hasCustomPrompt="1"/>
          </p:nvPr>
        </p:nvSpPr>
        <p:spPr>
          <a:xfrm>
            <a:off x="3748088" y="1017535"/>
            <a:ext cx="2652713" cy="726324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37" name="Marcador de texto 21"/>
          <p:cNvSpPr>
            <a:spLocks noGrp="1"/>
          </p:cNvSpPr>
          <p:nvPr>
            <p:ph type="body" sz="quarter" idx="40" hasCustomPrompt="1"/>
          </p:nvPr>
        </p:nvSpPr>
        <p:spPr>
          <a:xfrm>
            <a:off x="3748088" y="1824702"/>
            <a:ext cx="2652713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39" name="Marcador de texto 21"/>
          <p:cNvSpPr>
            <a:spLocks noGrp="1"/>
          </p:cNvSpPr>
          <p:nvPr>
            <p:ph type="body" sz="quarter" idx="41" hasCustomPrompt="1"/>
          </p:nvPr>
        </p:nvSpPr>
        <p:spPr>
          <a:xfrm>
            <a:off x="3748088" y="2112264"/>
            <a:ext cx="2652713" cy="546216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41" name="Marcador de texto 21"/>
          <p:cNvSpPr>
            <a:spLocks noGrp="1"/>
          </p:cNvSpPr>
          <p:nvPr>
            <p:ph type="body" sz="quarter" idx="42" hasCustomPrompt="1"/>
          </p:nvPr>
        </p:nvSpPr>
        <p:spPr>
          <a:xfrm>
            <a:off x="3748088" y="2826437"/>
            <a:ext cx="2652713" cy="678072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ES" noProof="0"/>
              <a:t>Haga clic para agregar comillas o texto de llamada</a:t>
            </a:r>
          </a:p>
        </p:txBody>
      </p:sp>
      <p:sp>
        <p:nvSpPr>
          <p:cNvPr id="42" name="Marcador de texto 21"/>
          <p:cNvSpPr>
            <a:spLocks noGrp="1"/>
          </p:cNvSpPr>
          <p:nvPr>
            <p:ph type="body" sz="quarter" idx="43" hasCustomPrompt="1"/>
          </p:nvPr>
        </p:nvSpPr>
        <p:spPr>
          <a:xfrm>
            <a:off x="3748088" y="3693995"/>
            <a:ext cx="2652713" cy="1123392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34" name="Marcador de posición de imagen 11"/>
          <p:cNvSpPr>
            <a:spLocks noGrp="1"/>
          </p:cNvSpPr>
          <p:nvPr>
            <p:ph type="pic" sz="quarter" idx="22"/>
          </p:nvPr>
        </p:nvSpPr>
        <p:spPr>
          <a:xfrm>
            <a:off x="3748088" y="5299915"/>
            <a:ext cx="2652712" cy="201168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54" name="Marcador de texto 21"/>
          <p:cNvSpPr>
            <a:spLocks noGrp="1"/>
          </p:cNvSpPr>
          <p:nvPr>
            <p:ph type="body" sz="quarter" idx="45" hasCustomPrompt="1"/>
          </p:nvPr>
        </p:nvSpPr>
        <p:spPr>
          <a:xfrm>
            <a:off x="7131368" y="674635"/>
            <a:ext cx="2560320" cy="1583934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53" name="Marcador de texto 21"/>
          <p:cNvSpPr>
            <a:spLocks noGrp="1"/>
          </p:cNvSpPr>
          <p:nvPr>
            <p:ph type="body" sz="quarter" idx="44" hasCustomPrompt="1"/>
          </p:nvPr>
        </p:nvSpPr>
        <p:spPr>
          <a:xfrm>
            <a:off x="7131367" y="2258568"/>
            <a:ext cx="2560320" cy="45720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58" name="Marcador de texto 21"/>
          <p:cNvSpPr>
            <a:spLocks noGrp="1"/>
          </p:cNvSpPr>
          <p:nvPr>
            <p:ph type="body" sz="quarter" idx="47" hasCustomPrompt="1"/>
          </p:nvPr>
        </p:nvSpPr>
        <p:spPr>
          <a:xfrm>
            <a:off x="7131368" y="2846796"/>
            <a:ext cx="2560320" cy="573693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56" name="Marcador de texto 21"/>
          <p:cNvSpPr>
            <a:spLocks noGrp="1"/>
          </p:cNvSpPr>
          <p:nvPr>
            <p:ph type="body" sz="quarter" idx="46" hasCustomPrompt="1"/>
          </p:nvPr>
        </p:nvSpPr>
        <p:spPr>
          <a:xfrm>
            <a:off x="7131368" y="3418957"/>
            <a:ext cx="2560320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59" name="Marcador de texto 21"/>
          <p:cNvSpPr>
            <a:spLocks noGrp="1"/>
          </p:cNvSpPr>
          <p:nvPr>
            <p:ph type="body" sz="quarter" idx="48" hasCustomPrompt="1"/>
          </p:nvPr>
        </p:nvSpPr>
        <p:spPr>
          <a:xfrm>
            <a:off x="7131368" y="3714257"/>
            <a:ext cx="2560320" cy="1414821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60" name="Marcador de texto 21"/>
          <p:cNvSpPr>
            <a:spLocks noGrp="1"/>
          </p:cNvSpPr>
          <p:nvPr>
            <p:ph type="body" sz="quarter" idx="49" hasCustomPrompt="1"/>
          </p:nvPr>
        </p:nvSpPr>
        <p:spPr>
          <a:xfrm>
            <a:off x="7298054" y="5299593"/>
            <a:ext cx="2226946" cy="363128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ES" noProof="0"/>
              <a:t>Texto de encabezado</a:t>
            </a:r>
          </a:p>
        </p:txBody>
      </p:sp>
      <p:sp>
        <p:nvSpPr>
          <p:cNvPr id="61" name="Marcador de texto 21"/>
          <p:cNvSpPr>
            <a:spLocks noGrp="1"/>
          </p:cNvSpPr>
          <p:nvPr>
            <p:ph type="body" sz="quarter" idx="50" hasCustomPrompt="1"/>
          </p:nvPr>
        </p:nvSpPr>
        <p:spPr>
          <a:xfrm>
            <a:off x="7298054" y="5765692"/>
            <a:ext cx="2226946" cy="1475701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  <a:lvl2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5pPr>
            <a:lvl6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6pPr>
            <a:lvl7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7pPr>
            <a:lvl8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8pPr>
            <a:lvl9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365760" y="3163824"/>
            <a:ext cx="265176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es-ES" noProof="0"/>
              <a:t> </a:t>
            </a:r>
          </a:p>
        </p:txBody>
      </p:sp>
      <p:sp>
        <p:nvSpPr>
          <p:cNvPr id="32" name="Marcador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3749040" y="877824"/>
            <a:ext cx="265176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es-ES" noProof="0"/>
              <a:t> 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32320" y="2697480"/>
            <a:ext cx="256032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es-E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1" userDrawn="1">
          <p15:clr>
            <a:srgbClr val="FBAE40"/>
          </p15:clr>
        </p15:guide>
        <p15:guide id="2" pos="1902" userDrawn="1">
          <p15:clr>
            <a:srgbClr val="FBAE40"/>
          </p15:clr>
        </p15:guide>
        <p15:guide id="3" pos="2361" userDrawn="1">
          <p15:clr>
            <a:srgbClr val="FBAE40"/>
          </p15:clr>
        </p15:guide>
        <p15:guide id="4" pos="4032" userDrawn="1">
          <p15:clr>
            <a:srgbClr val="FBAE40"/>
          </p15:clr>
        </p15:guide>
        <p15:guide id="5" pos="4494" userDrawn="1">
          <p15:clr>
            <a:srgbClr val="FBAE40"/>
          </p15:clr>
        </p15:guide>
        <p15:guide id="6" pos="6105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6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FC3DE63-708F-484E-945D-528564103BA3}" type="datetime1">
              <a:rPr lang="es-ES" noProof="0" smtClean="0"/>
              <a:t>8/11/21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F6761A3-4CAC-4C5F-AC82-8DB08D526BC2}" type="slidenum">
              <a:rPr lang="es-ES" noProof="0"/>
              <a:t>‹#›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Marcador de texto 34"/>
          <p:cNvSpPr>
            <a:spLocks noGrp="1"/>
          </p:cNvSpPr>
          <p:nvPr>
            <p:ph type="body" sz="quarter" idx="20"/>
          </p:nvPr>
        </p:nvSpPr>
        <p:spPr>
          <a:xfrm>
            <a:off x="365759" y="457200"/>
            <a:ext cx="2545165" cy="2148840"/>
          </a:xfrm>
        </p:spPr>
        <p:txBody>
          <a:bodyPr rtlCol="0"/>
          <a:lstStyle/>
          <a:p>
            <a:pPr rtl="0"/>
            <a:r>
              <a:rPr lang="es-ES" noProof="1"/>
              <a:t>MISIÓN, VISIÓN Y OBJETIVOS</a:t>
            </a:r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es-ES" noProof="1"/>
              <a:t>UTILIZA ESTE ESPACIO PARA ESCRIBIR SOBRE TU COMPROMISO O EL DE TU PRODUCTO, TU OFERTA DE VENTA.</a:t>
            </a:r>
          </a:p>
          <a:p>
            <a:pPr rtl="0"/>
            <a:endParaRPr lang="es-ES" noProof="1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 noProof="1"/>
              <a:t>NOMBRE DE TU EMPRESA</a:t>
            </a:r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es-ES" noProof="1"/>
              <a:t>DIRECCIÓN E INFORMACIÓN DE CONTACTO</a:t>
            </a:r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es-ES" noProof="1"/>
              <a:t>Nombre del destinatario</a:t>
            </a:r>
          </a:p>
          <a:p>
            <a:pPr rtl="0"/>
            <a:r>
              <a:rPr lang="es-ES" noProof="1"/>
              <a:t>Dirección postal</a:t>
            </a:r>
          </a:p>
          <a:p>
            <a:pPr rtl="0"/>
            <a:r>
              <a:rPr lang="es-ES" noProof="1"/>
              <a:t>Ciudad, código postal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1"/>
          </p:nvPr>
        </p:nvSpPr>
        <p:spPr>
          <a:xfrm>
            <a:off x="7038975" y="457200"/>
            <a:ext cx="2142348" cy="2148840"/>
          </a:xfrm>
        </p:spPr>
        <p:txBody>
          <a:bodyPr rtlCol="0"/>
          <a:lstStyle/>
          <a:p>
            <a:pPr rtl="0"/>
            <a:r>
              <a:rPr lang="es-ES" noProof="1"/>
              <a:t>NOMBRE DE TU </a:t>
            </a:r>
            <a:r>
              <a:rPr lang="es-ES" sz="3200" noProof="1"/>
              <a:t>EMPRESA</a:t>
            </a:r>
            <a:endParaRPr lang="es-ES" noProof="1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es-ES" noProof="1"/>
              <a:t>Aquí funcionarían bien una breve descripción o el eslogan de su compañía</a:t>
            </a:r>
          </a:p>
        </p:txBody>
      </p:sp>
      <p:cxnSp>
        <p:nvCxnSpPr>
          <p:cNvPr id="10" name="plegar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legar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Marcador de posición de imagen 3" descr="Reemplazar por imagen del logotipo"/>
          <p:cNvPicPr>
            <a:picLocks noGrp="1" noChangeAspect="1"/>
          </p:cNvPicPr>
          <p:nvPr>
            <p:ph type="pic" sz="quarter" idx="2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48306" y="6603294"/>
            <a:ext cx="860400" cy="470435"/>
          </a:xfrm>
        </p:spPr>
      </p:pic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Marcador de posición de imagen 248" descr="Fotografía en blanco y negro de un hombre de pie frente a la ventana del aeropuerto con un hombre con un 747 en segundo plano." title="Imagen de ejemplo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16" name="Marcador de texto 115"/>
          <p:cNvSpPr>
            <a:spLocks noGrp="1"/>
          </p:cNvSpPr>
          <p:nvPr>
            <p:ph type="body" sz="quarter" idx="20"/>
          </p:nvPr>
        </p:nvSpPr>
        <p:spPr>
          <a:xfrm>
            <a:off x="366713" y="2607972"/>
            <a:ext cx="2652712" cy="555852"/>
          </a:xfrm>
        </p:spPr>
        <p:txBody>
          <a:bodyPr rtlCol="0"/>
          <a:lstStyle/>
          <a:p>
            <a:pPr rtl="0"/>
            <a:r>
              <a:rPr lang="es-ES" noProof="1"/>
              <a:t>INTRODUCCIÓN</a:t>
            </a:r>
          </a:p>
        </p:txBody>
      </p:sp>
      <p:sp>
        <p:nvSpPr>
          <p:cNvPr id="118" name="Marcador de texto 11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es-ES" noProof="1"/>
              <a:t>ESCRIBE AQUÍ LA DESCRIPCIÓN GENERAL DE TU PRODUCTO Y SUS ATRIBUTOS MÁS IMPORTANTES</a:t>
            </a:r>
          </a:p>
        </p:txBody>
      </p:sp>
      <p:sp>
        <p:nvSpPr>
          <p:cNvPr id="119" name="Marcador de texto 1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es-ES" noProof="1"/>
              <a:t>OFERTA ÚNICA DE VENTA</a:t>
            </a:r>
          </a:p>
        </p:txBody>
      </p:sp>
      <p:sp>
        <p:nvSpPr>
          <p:cNvPr id="120" name="Marcador de texto 1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es-ES" noProof="1"/>
              <a:t>ENLISTA AQUÍ LOS DIFERENCIADORES DE TU MARCA, PRODUCTO O SERVICIO.</a:t>
            </a:r>
          </a:p>
        </p:txBody>
      </p:sp>
      <p:sp>
        <p:nvSpPr>
          <p:cNvPr id="121" name="Marcador de texto 120"/>
          <p:cNvSpPr>
            <a:spLocks noGrp="1"/>
          </p:cNvSpPr>
          <p:nvPr>
            <p:ph type="body" sz="quarter" idx="38"/>
          </p:nvPr>
        </p:nvSpPr>
        <p:spPr>
          <a:xfrm>
            <a:off x="3748088" y="431528"/>
            <a:ext cx="2652712" cy="446296"/>
          </a:xfrm>
        </p:spPr>
        <p:txBody>
          <a:bodyPr rtlCol="0"/>
          <a:lstStyle/>
          <a:p>
            <a:pPr rtl="0"/>
            <a:r>
              <a:rPr lang="es-ES" noProof="1"/>
              <a:t>DATOS DUROS</a:t>
            </a:r>
          </a:p>
        </p:txBody>
      </p:sp>
      <p:sp>
        <p:nvSpPr>
          <p:cNvPr id="122" name="Marcador de texto 1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es-ES" noProof="1"/>
              <a:t>UTILIZA ESTE ESPACIO PARA EXPONER LOS DATOS TÉCNICOS MÁS IMPORTANTES DE TUS PRODUCTOS O SERVICIOS.</a:t>
            </a:r>
          </a:p>
          <a:p>
            <a:pPr marL="0" indent="0" rtl="0">
              <a:buNone/>
            </a:pPr>
            <a:r>
              <a:rPr lang="es-ES" noProof="1"/>
              <a:t>INCLUYE TABLAS DE PRECIOS,  CUADROS COMPARATIVOS CON LA COMPETENCIA O LA DIVISIÓN DE PROGRAMAS.</a:t>
            </a:r>
          </a:p>
        </p:txBody>
      </p:sp>
      <p:pic>
        <p:nvPicPr>
          <p:cNvPr id="250" name="Marcador de posición de imagen 249" descr="Foto en blanco y negro de sillas cerca de una ventana en la entrada del edificio de una soleada oficina" title="Imagen de ejemplo"/>
          <p:cNvPicPr>
            <a:picLocks noGrp="1" noChangeAspect="1"/>
          </p:cNvPicPr>
          <p:nvPr>
            <p:ph type="pic" sz="quarter" idx="22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27" name="Marcador de texto 12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es-ES" noProof="1"/>
              <a:t>APROVECHA ESTE ESPACIO PARA AÑADIR MÁS DIFERENCIADORES DE TU MARCA.</a:t>
            </a:r>
          </a:p>
          <a:p>
            <a:pPr rtl="0"/>
            <a:endParaRPr lang="es-ES" noProof="1"/>
          </a:p>
        </p:txBody>
      </p:sp>
      <p:sp>
        <p:nvSpPr>
          <p:cNvPr id="126" name="Marcador de texto 12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r>
              <a:rPr lang="es-ES" noProof="1"/>
              <a:t>OFERTAS</a:t>
            </a:r>
          </a:p>
        </p:txBody>
      </p:sp>
      <p:sp>
        <p:nvSpPr>
          <p:cNvPr id="129" name="Marcador de texto 12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es-ES" noProof="1"/>
              <a:t>ESCRIBE AQUÍ LAS OFERTAS DE TEMPORADA O BENEFICIOS QUE TUS CLIENTES PUEDEN OBTENER CON TU PRODUCTO.</a:t>
            </a:r>
          </a:p>
          <a:p>
            <a:pPr rtl="0"/>
            <a:endParaRPr lang="es-ES" noProof="1"/>
          </a:p>
        </p:txBody>
      </p:sp>
      <p:sp>
        <p:nvSpPr>
          <p:cNvPr id="219" name="Marcador de texto 21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r>
              <a:rPr lang="es-ES" noProof="1"/>
              <a:t>CONTACTO</a:t>
            </a:r>
          </a:p>
        </p:txBody>
      </p:sp>
      <p:sp>
        <p:nvSpPr>
          <p:cNvPr id="220" name="Marcador de texto 21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r>
              <a:rPr lang="es-ES" noProof="1"/>
              <a:t>ESCRIBE AQUÍ LA INFORMACIÓN DE CONTACTO DE TU COMPAÑÍA.</a:t>
            </a:r>
          </a:p>
          <a:p>
            <a:pPr rtl="0"/>
            <a:endParaRPr lang="es-ES" noProof="1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54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es-ES" noProof="1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55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es-ES" noProof="1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56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es-ES" noProof="1"/>
          </a:p>
        </p:txBody>
      </p:sp>
      <p:cxnSp>
        <p:nvCxnSpPr>
          <p:cNvPr id="47" name="plegar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legar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</p:sld>
</file>

<file path=ppt/theme/theme1.xml><?xml version="1.0" encoding="utf-8"?>
<a:theme xmlns:a="http://schemas.openxmlformats.org/drawingml/2006/main" name="Folleto rojo 11 x 8,5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Custom 2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dBrochure.potx" id="{E914270B-3276-4F2E-8580-C3CCE9E5F702}" vid="{E9F90C9B-080A-428F-9657-A3A4573153FD}"/>
    </a:ext>
  </a:extLst>
</a:theme>
</file>

<file path=ppt/theme/theme2.xml><?xml version="1.0" encoding="utf-8"?>
<a:theme xmlns:a="http://schemas.openxmlformats.org/drawingml/2006/main" name="Tema de Office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287</Words>
  <Application>Microsoft Macintosh PowerPoint</Application>
  <PresentationFormat>Custom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Folleto rojo 11 x 8,5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Chac Bron-Yr-Aur</cp:lastModifiedBy>
  <cp:revision>1</cp:revision>
  <dcterms:created xsi:type="dcterms:W3CDTF">2014-05-09T17:43:57Z</dcterms:created>
  <dcterms:modified xsi:type="dcterms:W3CDTF">2021-11-08T20:24:30Z</dcterms:modified>
</cp:coreProperties>
</file>