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34F4"/>
    <a:srgbClr val="E780F8"/>
    <a:srgbClr val="E50987"/>
    <a:srgbClr val="F977C1"/>
    <a:srgbClr val="F5770F"/>
    <a:srgbClr val="FAB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6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5DD1-412F-4B33-98AB-C5944C7F9E6C}" type="datetimeFigureOut">
              <a:rPr lang="es-VE" smtClean="0"/>
              <a:t>12/11/2021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8E7-EC6B-4644-8731-B0DC94DDC82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6551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5DD1-412F-4B33-98AB-C5944C7F9E6C}" type="datetimeFigureOut">
              <a:rPr lang="es-VE" smtClean="0"/>
              <a:t>12/11/2021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8E7-EC6B-4644-8731-B0DC94DDC82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185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5DD1-412F-4B33-98AB-C5944C7F9E6C}" type="datetimeFigureOut">
              <a:rPr lang="es-VE" smtClean="0"/>
              <a:t>12/11/2021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8E7-EC6B-4644-8731-B0DC94DDC82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4198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5DD1-412F-4B33-98AB-C5944C7F9E6C}" type="datetimeFigureOut">
              <a:rPr lang="es-VE" smtClean="0"/>
              <a:t>12/11/2021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8E7-EC6B-4644-8731-B0DC94DDC82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3765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5DD1-412F-4B33-98AB-C5944C7F9E6C}" type="datetimeFigureOut">
              <a:rPr lang="es-VE" smtClean="0"/>
              <a:t>12/11/2021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8E7-EC6B-4644-8731-B0DC94DDC82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396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5DD1-412F-4B33-98AB-C5944C7F9E6C}" type="datetimeFigureOut">
              <a:rPr lang="es-VE" smtClean="0"/>
              <a:t>12/11/2021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8E7-EC6B-4644-8731-B0DC94DDC82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8147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5DD1-412F-4B33-98AB-C5944C7F9E6C}" type="datetimeFigureOut">
              <a:rPr lang="es-VE" smtClean="0"/>
              <a:t>12/11/2021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8E7-EC6B-4644-8731-B0DC94DDC82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9554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5DD1-412F-4B33-98AB-C5944C7F9E6C}" type="datetimeFigureOut">
              <a:rPr lang="es-VE" smtClean="0"/>
              <a:t>12/11/2021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8E7-EC6B-4644-8731-B0DC94DDC82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5577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5DD1-412F-4B33-98AB-C5944C7F9E6C}" type="datetimeFigureOut">
              <a:rPr lang="es-VE" smtClean="0"/>
              <a:t>12/11/2021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8E7-EC6B-4644-8731-B0DC94DDC82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0919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5DD1-412F-4B33-98AB-C5944C7F9E6C}" type="datetimeFigureOut">
              <a:rPr lang="es-VE" smtClean="0"/>
              <a:t>12/11/2021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8E7-EC6B-4644-8731-B0DC94DDC82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0559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5DD1-412F-4B33-98AB-C5944C7F9E6C}" type="datetimeFigureOut">
              <a:rPr lang="es-VE" smtClean="0"/>
              <a:t>12/11/2021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8E7-EC6B-4644-8731-B0DC94DDC82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0293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5DD1-412F-4B33-98AB-C5944C7F9E6C}" type="datetimeFigureOut">
              <a:rPr lang="es-VE" smtClean="0"/>
              <a:t>12/11/2021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B8E7-EC6B-4644-8731-B0DC94DDC82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3839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47 Conector recto"/>
          <p:cNvCxnSpPr/>
          <p:nvPr/>
        </p:nvCxnSpPr>
        <p:spPr>
          <a:xfrm>
            <a:off x="5778448" y="4371642"/>
            <a:ext cx="0" cy="28108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 redondeado"/>
          <p:cNvSpPr/>
          <p:nvPr/>
        </p:nvSpPr>
        <p:spPr>
          <a:xfrm>
            <a:off x="2411760" y="916268"/>
            <a:ext cx="4320480" cy="601325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5" name="4 CuadroTexto"/>
          <p:cNvSpPr txBox="1"/>
          <p:nvPr/>
        </p:nvSpPr>
        <p:spPr>
          <a:xfrm>
            <a:off x="3689134" y="1047653"/>
            <a:ext cx="1765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 principal</a:t>
            </a:r>
            <a:endParaRPr lang="es-VE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095834" y="301877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latin typeface="Arial Rounded MT Bold" pitchFamily="34" charset="0"/>
              </a:rPr>
              <a:t>Título o idea general</a:t>
            </a:r>
            <a:endParaRPr lang="es-VE" sz="1600" dirty="0">
              <a:latin typeface="Arial Rounded MT Bold" pitchFamily="34" charset="0"/>
            </a:endParaRPr>
          </a:p>
        </p:txBody>
      </p:sp>
      <p:cxnSp>
        <p:nvCxnSpPr>
          <p:cNvPr id="7" name="6 Conector recto"/>
          <p:cNvCxnSpPr>
            <a:stCxn id="4" idx="2"/>
          </p:cNvCxnSpPr>
          <p:nvPr/>
        </p:nvCxnSpPr>
        <p:spPr>
          <a:xfrm>
            <a:off x="4572000" y="1517593"/>
            <a:ext cx="0" cy="47124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1086136" y="1988841"/>
            <a:ext cx="6948671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8034918" y="1988841"/>
            <a:ext cx="0" cy="720079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086136" y="1988841"/>
            <a:ext cx="0" cy="720079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3374158" y="1988841"/>
            <a:ext cx="0" cy="165618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5770762" y="1988841"/>
            <a:ext cx="0" cy="165618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352214" y="2708920"/>
            <a:ext cx="1510198" cy="726618"/>
          </a:xfrm>
          <a:prstGeom prst="roundRect">
            <a:avLst/>
          </a:prstGeom>
          <a:noFill/>
          <a:ln>
            <a:solidFill>
              <a:srgbClr val="E509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66488" y="2764452"/>
            <a:ext cx="10816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rgbClr val="E50987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dirty="0">
              <a:solidFill>
                <a:srgbClr val="E50987"/>
              </a:solidFill>
              <a:latin typeface="Great Day Personal Use" pitchFamily="2" charset="0"/>
              <a:cs typeface="Arial" pitchFamily="34" charset="0"/>
            </a:endParaRPr>
          </a:p>
          <a:p>
            <a:pPr algn="ctr"/>
            <a:r>
              <a:rPr lang="es-VE" dirty="0" smtClean="0">
                <a:solidFill>
                  <a:srgbClr val="E50987"/>
                </a:solidFill>
                <a:latin typeface="Great Day Personal Use" pitchFamily="2" charset="0"/>
                <a:cs typeface="Arial" pitchFamily="34" charset="0"/>
              </a:rPr>
              <a:t>secundaria</a:t>
            </a:r>
            <a:endParaRPr lang="es-VE" dirty="0">
              <a:solidFill>
                <a:srgbClr val="E50987"/>
              </a:solidFill>
              <a:latin typeface="Great Day Personal Use" pitchFamily="2" charset="0"/>
              <a:cs typeface="Arial" pitchFamily="34" charset="0"/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2619059" y="3645024"/>
            <a:ext cx="1510198" cy="726618"/>
          </a:xfrm>
          <a:prstGeom prst="roundRect">
            <a:avLst/>
          </a:prstGeom>
          <a:noFill/>
          <a:ln>
            <a:solidFill>
              <a:srgbClr val="E509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833333" y="3700556"/>
            <a:ext cx="10816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rgbClr val="E50987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dirty="0">
              <a:solidFill>
                <a:srgbClr val="E50987"/>
              </a:solidFill>
              <a:latin typeface="Great Day Personal Use" pitchFamily="2" charset="0"/>
              <a:cs typeface="Arial" pitchFamily="34" charset="0"/>
            </a:endParaRPr>
          </a:p>
          <a:p>
            <a:pPr algn="ctr"/>
            <a:r>
              <a:rPr lang="es-VE" dirty="0" smtClean="0">
                <a:solidFill>
                  <a:srgbClr val="E50987"/>
                </a:solidFill>
                <a:latin typeface="Great Day Personal Use" pitchFamily="2" charset="0"/>
                <a:cs typeface="Arial" pitchFamily="34" charset="0"/>
              </a:rPr>
              <a:t>secundaria</a:t>
            </a:r>
            <a:endParaRPr lang="es-VE" dirty="0">
              <a:solidFill>
                <a:srgbClr val="E50987"/>
              </a:solidFill>
              <a:latin typeface="Great Day Personal Use" pitchFamily="2" charset="0"/>
              <a:cs typeface="Arial" pitchFamily="34" charset="0"/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5023349" y="3645024"/>
            <a:ext cx="1510198" cy="726618"/>
          </a:xfrm>
          <a:prstGeom prst="roundRect">
            <a:avLst/>
          </a:prstGeom>
          <a:noFill/>
          <a:ln>
            <a:solidFill>
              <a:srgbClr val="E509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237623" y="3700556"/>
            <a:ext cx="10816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rgbClr val="E50987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dirty="0">
              <a:solidFill>
                <a:srgbClr val="E50987"/>
              </a:solidFill>
              <a:latin typeface="Great Day Personal Use" pitchFamily="2" charset="0"/>
              <a:cs typeface="Arial" pitchFamily="34" charset="0"/>
            </a:endParaRPr>
          </a:p>
          <a:p>
            <a:pPr algn="ctr"/>
            <a:r>
              <a:rPr lang="es-VE" dirty="0" smtClean="0">
                <a:solidFill>
                  <a:srgbClr val="E50987"/>
                </a:solidFill>
                <a:latin typeface="Great Day Personal Use" pitchFamily="2" charset="0"/>
                <a:cs typeface="Arial" pitchFamily="34" charset="0"/>
              </a:rPr>
              <a:t>secundaria</a:t>
            </a:r>
            <a:endParaRPr lang="es-VE" dirty="0">
              <a:solidFill>
                <a:srgbClr val="E50987"/>
              </a:solidFill>
              <a:latin typeface="Great Day Personal Use" pitchFamily="2" charset="0"/>
              <a:cs typeface="Arial" pitchFamily="34" charset="0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7286824" y="2710976"/>
            <a:ext cx="1510198" cy="726618"/>
          </a:xfrm>
          <a:prstGeom prst="roundRect">
            <a:avLst/>
          </a:prstGeom>
          <a:noFill/>
          <a:ln>
            <a:solidFill>
              <a:srgbClr val="E509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501098" y="2766508"/>
            <a:ext cx="10816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rgbClr val="E50987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dirty="0">
              <a:solidFill>
                <a:srgbClr val="E50987"/>
              </a:solidFill>
              <a:latin typeface="Great Day Personal Use" pitchFamily="2" charset="0"/>
              <a:cs typeface="Arial" pitchFamily="34" charset="0"/>
            </a:endParaRPr>
          </a:p>
          <a:p>
            <a:pPr algn="ctr"/>
            <a:r>
              <a:rPr lang="es-VE" dirty="0" smtClean="0">
                <a:solidFill>
                  <a:srgbClr val="E50987"/>
                </a:solidFill>
                <a:latin typeface="Great Day Personal Use" pitchFamily="2" charset="0"/>
                <a:cs typeface="Arial" pitchFamily="34" charset="0"/>
              </a:rPr>
              <a:t>secundaria</a:t>
            </a:r>
            <a:endParaRPr lang="es-VE" dirty="0">
              <a:solidFill>
                <a:srgbClr val="E50987"/>
              </a:solidFill>
              <a:latin typeface="Great Day Personal Use" pitchFamily="2" charset="0"/>
              <a:cs typeface="Arial" pitchFamily="34" charset="0"/>
            </a:endParaRPr>
          </a:p>
        </p:txBody>
      </p:sp>
      <p:cxnSp>
        <p:nvCxnSpPr>
          <p:cNvPr id="29" name="28 Conector recto"/>
          <p:cNvCxnSpPr>
            <a:stCxn id="27" idx="2"/>
          </p:cNvCxnSpPr>
          <p:nvPr/>
        </p:nvCxnSpPr>
        <p:spPr>
          <a:xfrm>
            <a:off x="8041923" y="3437594"/>
            <a:ext cx="0" cy="28108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H="1">
            <a:off x="7314837" y="3711754"/>
            <a:ext cx="143994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8754777" y="3718674"/>
            <a:ext cx="0" cy="35839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7314837" y="3711754"/>
            <a:ext cx="0" cy="35839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8041923" y="3718674"/>
            <a:ext cx="0" cy="35839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Rectángulo redondeado"/>
          <p:cNvSpPr/>
          <p:nvPr/>
        </p:nvSpPr>
        <p:spPr>
          <a:xfrm rot="5400000">
            <a:off x="8093047" y="4616282"/>
            <a:ext cx="1323460" cy="274966"/>
          </a:xfrm>
          <a:prstGeom prst="roundRect">
            <a:avLst/>
          </a:prstGeom>
          <a:solidFill>
            <a:srgbClr val="E780F8"/>
          </a:solidFill>
          <a:ln>
            <a:solidFill>
              <a:srgbClr val="D93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43" name="42 CuadroTexto"/>
          <p:cNvSpPr txBox="1"/>
          <p:nvPr/>
        </p:nvSpPr>
        <p:spPr>
          <a:xfrm>
            <a:off x="8539333" y="4187823"/>
            <a:ext cx="430887" cy="110516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latin typeface="Agency FB" pitchFamily="34" charset="0"/>
                <a:cs typeface="Arial" pitchFamily="34" charset="0"/>
              </a:rPr>
              <a:t>Ejemplo</a:t>
            </a:r>
            <a:endParaRPr lang="es-VE" sz="16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44" name="43 Rectángulo redondeado"/>
          <p:cNvSpPr/>
          <p:nvPr/>
        </p:nvSpPr>
        <p:spPr>
          <a:xfrm rot="5400000">
            <a:off x="6653107" y="4616282"/>
            <a:ext cx="1323460" cy="274966"/>
          </a:xfrm>
          <a:prstGeom prst="roundRect">
            <a:avLst/>
          </a:prstGeom>
          <a:solidFill>
            <a:srgbClr val="E780F8"/>
          </a:solidFill>
          <a:ln>
            <a:solidFill>
              <a:srgbClr val="D93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45" name="44 CuadroTexto"/>
          <p:cNvSpPr txBox="1"/>
          <p:nvPr/>
        </p:nvSpPr>
        <p:spPr>
          <a:xfrm>
            <a:off x="7099393" y="4201184"/>
            <a:ext cx="430887" cy="110516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latin typeface="Agency FB" pitchFamily="34" charset="0"/>
                <a:cs typeface="Arial" pitchFamily="34" charset="0"/>
              </a:rPr>
              <a:t>Ejemplo</a:t>
            </a:r>
            <a:endParaRPr lang="es-VE" sz="16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46" name="45 Rectángulo redondeado"/>
          <p:cNvSpPr/>
          <p:nvPr/>
        </p:nvSpPr>
        <p:spPr>
          <a:xfrm rot="5400000">
            <a:off x="7380193" y="4616282"/>
            <a:ext cx="1323460" cy="274966"/>
          </a:xfrm>
          <a:prstGeom prst="roundRect">
            <a:avLst/>
          </a:prstGeom>
          <a:solidFill>
            <a:srgbClr val="E780F8"/>
          </a:solidFill>
          <a:ln>
            <a:solidFill>
              <a:srgbClr val="D93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47" name="46 CuadroTexto"/>
          <p:cNvSpPr txBox="1"/>
          <p:nvPr/>
        </p:nvSpPr>
        <p:spPr>
          <a:xfrm>
            <a:off x="7826479" y="4187823"/>
            <a:ext cx="430887" cy="110516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latin typeface="Agency FB" pitchFamily="34" charset="0"/>
                <a:cs typeface="Arial" pitchFamily="34" charset="0"/>
              </a:rPr>
              <a:t>Ejemplo</a:t>
            </a:r>
            <a:endParaRPr lang="es-VE" sz="16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</p:txBody>
      </p:sp>
      <p:cxnSp>
        <p:nvCxnSpPr>
          <p:cNvPr id="49" name="48 Conector recto"/>
          <p:cNvCxnSpPr/>
          <p:nvPr/>
        </p:nvCxnSpPr>
        <p:spPr>
          <a:xfrm flipH="1">
            <a:off x="5051362" y="4645802"/>
            <a:ext cx="143994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6491302" y="4652722"/>
            <a:ext cx="0" cy="35839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5051362" y="4645802"/>
            <a:ext cx="0" cy="35839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5778448" y="4652722"/>
            <a:ext cx="0" cy="35839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Rectángulo redondeado"/>
          <p:cNvSpPr/>
          <p:nvPr/>
        </p:nvSpPr>
        <p:spPr>
          <a:xfrm rot="5400000">
            <a:off x="5829572" y="5550330"/>
            <a:ext cx="1323460" cy="274966"/>
          </a:xfrm>
          <a:prstGeom prst="roundRect">
            <a:avLst/>
          </a:prstGeom>
          <a:solidFill>
            <a:srgbClr val="E780F8"/>
          </a:solidFill>
          <a:ln>
            <a:solidFill>
              <a:srgbClr val="D93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54" name="53 CuadroTexto"/>
          <p:cNvSpPr txBox="1"/>
          <p:nvPr/>
        </p:nvSpPr>
        <p:spPr>
          <a:xfrm>
            <a:off x="6275858" y="5135232"/>
            <a:ext cx="430887" cy="110516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latin typeface="Agency FB" pitchFamily="34" charset="0"/>
                <a:cs typeface="Arial" pitchFamily="34" charset="0"/>
              </a:rPr>
              <a:t>Ejemplo</a:t>
            </a:r>
            <a:endParaRPr lang="es-VE" sz="16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55" name="54 Rectángulo redondeado"/>
          <p:cNvSpPr/>
          <p:nvPr/>
        </p:nvSpPr>
        <p:spPr>
          <a:xfrm rot="5400000">
            <a:off x="4389632" y="5550330"/>
            <a:ext cx="1323460" cy="274966"/>
          </a:xfrm>
          <a:prstGeom prst="roundRect">
            <a:avLst/>
          </a:prstGeom>
          <a:solidFill>
            <a:srgbClr val="E780F8"/>
          </a:solidFill>
          <a:ln>
            <a:solidFill>
              <a:srgbClr val="D93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56" name="55 CuadroTexto"/>
          <p:cNvSpPr txBox="1"/>
          <p:nvPr/>
        </p:nvSpPr>
        <p:spPr>
          <a:xfrm>
            <a:off x="4835918" y="5135232"/>
            <a:ext cx="430887" cy="110516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latin typeface="Agency FB" pitchFamily="34" charset="0"/>
                <a:cs typeface="Arial" pitchFamily="34" charset="0"/>
              </a:rPr>
              <a:t>Ejemplo</a:t>
            </a:r>
            <a:endParaRPr lang="es-VE" sz="16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57" name="56 Rectángulo redondeado"/>
          <p:cNvSpPr/>
          <p:nvPr/>
        </p:nvSpPr>
        <p:spPr>
          <a:xfrm rot="5400000">
            <a:off x="5116718" y="5550330"/>
            <a:ext cx="1323460" cy="274966"/>
          </a:xfrm>
          <a:prstGeom prst="roundRect">
            <a:avLst/>
          </a:prstGeom>
          <a:solidFill>
            <a:srgbClr val="E780F8"/>
          </a:solidFill>
          <a:ln>
            <a:solidFill>
              <a:srgbClr val="D93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58" name="57 CuadroTexto"/>
          <p:cNvSpPr txBox="1"/>
          <p:nvPr/>
        </p:nvSpPr>
        <p:spPr>
          <a:xfrm>
            <a:off x="5563004" y="5121871"/>
            <a:ext cx="430887" cy="110516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latin typeface="Agency FB" pitchFamily="34" charset="0"/>
                <a:cs typeface="Arial" pitchFamily="34" charset="0"/>
              </a:rPr>
              <a:t>Ejemplo</a:t>
            </a:r>
            <a:endParaRPr lang="es-VE" sz="16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</p:txBody>
      </p:sp>
      <p:cxnSp>
        <p:nvCxnSpPr>
          <p:cNvPr id="59" name="58 Conector recto"/>
          <p:cNvCxnSpPr/>
          <p:nvPr/>
        </p:nvCxnSpPr>
        <p:spPr>
          <a:xfrm>
            <a:off x="3374158" y="4378723"/>
            <a:ext cx="0" cy="28108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flipH="1">
            <a:off x="2647072" y="4652883"/>
            <a:ext cx="143994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4087012" y="4659803"/>
            <a:ext cx="0" cy="35839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2647072" y="4652883"/>
            <a:ext cx="0" cy="35839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3374158" y="4659803"/>
            <a:ext cx="0" cy="35839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Rectángulo redondeado"/>
          <p:cNvSpPr/>
          <p:nvPr/>
        </p:nvSpPr>
        <p:spPr>
          <a:xfrm rot="5400000">
            <a:off x="3425282" y="5557411"/>
            <a:ext cx="1323460" cy="274966"/>
          </a:xfrm>
          <a:prstGeom prst="roundRect">
            <a:avLst/>
          </a:prstGeom>
          <a:solidFill>
            <a:srgbClr val="E780F8"/>
          </a:solidFill>
          <a:ln>
            <a:solidFill>
              <a:srgbClr val="D93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5" name="64 CuadroTexto"/>
          <p:cNvSpPr txBox="1"/>
          <p:nvPr/>
        </p:nvSpPr>
        <p:spPr>
          <a:xfrm>
            <a:off x="3871568" y="5142313"/>
            <a:ext cx="430887" cy="110516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latin typeface="Agency FB" pitchFamily="34" charset="0"/>
                <a:cs typeface="Arial" pitchFamily="34" charset="0"/>
              </a:rPr>
              <a:t>Ejemplo</a:t>
            </a:r>
            <a:endParaRPr lang="es-VE" sz="16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66" name="65 Rectángulo redondeado"/>
          <p:cNvSpPr/>
          <p:nvPr/>
        </p:nvSpPr>
        <p:spPr>
          <a:xfrm rot="5400000">
            <a:off x="1985342" y="5557411"/>
            <a:ext cx="1323460" cy="274966"/>
          </a:xfrm>
          <a:prstGeom prst="roundRect">
            <a:avLst/>
          </a:prstGeom>
          <a:solidFill>
            <a:srgbClr val="E780F8"/>
          </a:solidFill>
          <a:ln>
            <a:solidFill>
              <a:srgbClr val="D93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7" name="66 CuadroTexto"/>
          <p:cNvSpPr txBox="1"/>
          <p:nvPr/>
        </p:nvSpPr>
        <p:spPr>
          <a:xfrm>
            <a:off x="2431628" y="5142313"/>
            <a:ext cx="430887" cy="110516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latin typeface="Agency FB" pitchFamily="34" charset="0"/>
                <a:cs typeface="Arial" pitchFamily="34" charset="0"/>
              </a:rPr>
              <a:t>Ejemplo</a:t>
            </a:r>
            <a:endParaRPr lang="es-VE" sz="16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68" name="67 Rectángulo redondeado"/>
          <p:cNvSpPr/>
          <p:nvPr/>
        </p:nvSpPr>
        <p:spPr>
          <a:xfrm rot="5400000">
            <a:off x="2712428" y="5557411"/>
            <a:ext cx="1323460" cy="274966"/>
          </a:xfrm>
          <a:prstGeom prst="roundRect">
            <a:avLst/>
          </a:prstGeom>
          <a:solidFill>
            <a:srgbClr val="E780F8"/>
          </a:solidFill>
          <a:ln>
            <a:solidFill>
              <a:srgbClr val="D93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9" name="68 CuadroTexto"/>
          <p:cNvSpPr txBox="1"/>
          <p:nvPr/>
        </p:nvSpPr>
        <p:spPr>
          <a:xfrm>
            <a:off x="3158714" y="5128952"/>
            <a:ext cx="430887" cy="110516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latin typeface="Agency FB" pitchFamily="34" charset="0"/>
                <a:cs typeface="Arial" pitchFamily="34" charset="0"/>
              </a:rPr>
              <a:t>Ejemplo</a:t>
            </a:r>
            <a:endParaRPr lang="es-VE" sz="16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</p:txBody>
      </p:sp>
      <p:cxnSp>
        <p:nvCxnSpPr>
          <p:cNvPr id="70" name="69 Conector recto"/>
          <p:cNvCxnSpPr/>
          <p:nvPr/>
        </p:nvCxnSpPr>
        <p:spPr>
          <a:xfrm>
            <a:off x="1098226" y="3450955"/>
            <a:ext cx="0" cy="28108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 flipH="1">
            <a:off x="371140" y="3725115"/>
            <a:ext cx="143994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1811080" y="3732035"/>
            <a:ext cx="0" cy="35839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371140" y="3725115"/>
            <a:ext cx="0" cy="35839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1098226" y="3732035"/>
            <a:ext cx="0" cy="35839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Rectángulo redondeado"/>
          <p:cNvSpPr/>
          <p:nvPr/>
        </p:nvSpPr>
        <p:spPr>
          <a:xfrm rot="5400000">
            <a:off x="1149350" y="4629643"/>
            <a:ext cx="1323460" cy="274966"/>
          </a:xfrm>
          <a:prstGeom prst="roundRect">
            <a:avLst/>
          </a:prstGeom>
          <a:solidFill>
            <a:srgbClr val="E780F8"/>
          </a:solidFill>
          <a:ln>
            <a:solidFill>
              <a:srgbClr val="D93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6" name="75 CuadroTexto"/>
          <p:cNvSpPr txBox="1"/>
          <p:nvPr/>
        </p:nvSpPr>
        <p:spPr>
          <a:xfrm>
            <a:off x="1595636" y="4214545"/>
            <a:ext cx="430887" cy="110516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latin typeface="Agency FB" pitchFamily="34" charset="0"/>
                <a:cs typeface="Arial" pitchFamily="34" charset="0"/>
              </a:rPr>
              <a:t>Ejemplo</a:t>
            </a:r>
            <a:endParaRPr lang="es-VE" sz="16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77" name="76 Rectángulo redondeado"/>
          <p:cNvSpPr/>
          <p:nvPr/>
        </p:nvSpPr>
        <p:spPr>
          <a:xfrm rot="5400000">
            <a:off x="-290590" y="4629643"/>
            <a:ext cx="1323460" cy="274966"/>
          </a:xfrm>
          <a:prstGeom prst="roundRect">
            <a:avLst/>
          </a:prstGeom>
          <a:solidFill>
            <a:srgbClr val="E780F8"/>
          </a:solidFill>
          <a:ln>
            <a:solidFill>
              <a:srgbClr val="D93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8" name="77 CuadroTexto"/>
          <p:cNvSpPr txBox="1"/>
          <p:nvPr/>
        </p:nvSpPr>
        <p:spPr>
          <a:xfrm>
            <a:off x="155696" y="4214545"/>
            <a:ext cx="430887" cy="110516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latin typeface="Agency FB" pitchFamily="34" charset="0"/>
                <a:cs typeface="Arial" pitchFamily="34" charset="0"/>
              </a:rPr>
              <a:t>Ejemplo</a:t>
            </a:r>
            <a:endParaRPr lang="es-VE" sz="16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79" name="78 Rectángulo redondeado"/>
          <p:cNvSpPr/>
          <p:nvPr/>
        </p:nvSpPr>
        <p:spPr>
          <a:xfrm rot="5400000">
            <a:off x="436496" y="4629643"/>
            <a:ext cx="1323460" cy="274966"/>
          </a:xfrm>
          <a:prstGeom prst="roundRect">
            <a:avLst/>
          </a:prstGeom>
          <a:solidFill>
            <a:srgbClr val="E780F8"/>
          </a:solidFill>
          <a:ln>
            <a:solidFill>
              <a:srgbClr val="D934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80" name="79 CuadroTexto"/>
          <p:cNvSpPr txBox="1"/>
          <p:nvPr/>
        </p:nvSpPr>
        <p:spPr>
          <a:xfrm>
            <a:off x="882782" y="4201184"/>
            <a:ext cx="430887" cy="110516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  <a:latin typeface="Agency FB" pitchFamily="34" charset="0"/>
                <a:cs typeface="Arial" pitchFamily="34" charset="0"/>
              </a:rPr>
              <a:t>Ejemplo</a:t>
            </a:r>
            <a:endParaRPr lang="es-VE" sz="16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498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26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90</cp:revision>
  <dcterms:created xsi:type="dcterms:W3CDTF">2021-11-12T03:00:55Z</dcterms:created>
  <dcterms:modified xsi:type="dcterms:W3CDTF">2021-11-12T06:48:45Z</dcterms:modified>
</cp:coreProperties>
</file>