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918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3A9-6C95-434D-99B9-BFD72ABF7918}" type="datetimeFigureOut">
              <a:rPr lang="es-VE" smtClean="0"/>
              <a:t>03/11/2021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052-9BE8-41D4-82AE-88982A0564C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157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3A9-6C95-434D-99B9-BFD72ABF7918}" type="datetimeFigureOut">
              <a:rPr lang="es-VE" smtClean="0"/>
              <a:t>03/11/2021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052-9BE8-41D4-82AE-88982A0564C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7630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3A9-6C95-434D-99B9-BFD72ABF7918}" type="datetimeFigureOut">
              <a:rPr lang="es-VE" smtClean="0"/>
              <a:t>03/11/2021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052-9BE8-41D4-82AE-88982A0564C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6202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3A9-6C95-434D-99B9-BFD72ABF7918}" type="datetimeFigureOut">
              <a:rPr lang="es-VE" smtClean="0"/>
              <a:t>03/11/2021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052-9BE8-41D4-82AE-88982A0564CD}" type="slidenum">
              <a:rPr lang="es-VE" smtClean="0"/>
              <a:t>‹Nº›</a:t>
            </a:fld>
            <a:endParaRPr lang="es-VE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2370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3A9-6C95-434D-99B9-BFD72ABF7918}" type="datetimeFigureOut">
              <a:rPr lang="es-VE" smtClean="0"/>
              <a:t>03/11/2021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052-9BE8-41D4-82AE-88982A0564C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97230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3A9-6C95-434D-99B9-BFD72ABF7918}" type="datetimeFigureOut">
              <a:rPr lang="es-VE" smtClean="0"/>
              <a:t>03/11/2021</a:t>
            </a:fld>
            <a:endParaRPr lang="es-V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052-9BE8-41D4-82AE-88982A0564C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58317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3A9-6C95-434D-99B9-BFD72ABF7918}" type="datetimeFigureOut">
              <a:rPr lang="es-VE" smtClean="0"/>
              <a:t>03/11/2021</a:t>
            </a:fld>
            <a:endParaRPr lang="es-V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052-9BE8-41D4-82AE-88982A0564C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61651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3A9-6C95-434D-99B9-BFD72ABF7918}" type="datetimeFigureOut">
              <a:rPr lang="es-VE" smtClean="0"/>
              <a:t>03/11/2021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052-9BE8-41D4-82AE-88982A0564C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89523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3A9-6C95-434D-99B9-BFD72ABF7918}" type="datetimeFigureOut">
              <a:rPr lang="es-VE" smtClean="0"/>
              <a:t>03/11/2021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052-9BE8-41D4-82AE-88982A0564C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422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3A9-6C95-434D-99B9-BFD72ABF7918}" type="datetimeFigureOut">
              <a:rPr lang="es-VE" smtClean="0"/>
              <a:t>03/11/2021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052-9BE8-41D4-82AE-88982A0564C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7851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3A9-6C95-434D-99B9-BFD72ABF7918}" type="datetimeFigureOut">
              <a:rPr lang="es-VE" smtClean="0"/>
              <a:t>03/11/2021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052-9BE8-41D4-82AE-88982A0564C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8107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3A9-6C95-434D-99B9-BFD72ABF7918}" type="datetimeFigureOut">
              <a:rPr lang="es-VE" smtClean="0"/>
              <a:t>03/11/2021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052-9BE8-41D4-82AE-88982A0564C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9080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3A9-6C95-434D-99B9-BFD72ABF7918}" type="datetimeFigureOut">
              <a:rPr lang="es-VE" smtClean="0"/>
              <a:t>03/11/2021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052-9BE8-41D4-82AE-88982A0564C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7534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3A9-6C95-434D-99B9-BFD72ABF7918}" type="datetimeFigureOut">
              <a:rPr lang="es-VE" smtClean="0"/>
              <a:t>03/11/2021</a:t>
            </a:fld>
            <a:endParaRPr lang="es-V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052-9BE8-41D4-82AE-88982A0564C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9959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3A9-6C95-434D-99B9-BFD72ABF7918}" type="datetimeFigureOut">
              <a:rPr lang="es-VE" smtClean="0"/>
              <a:t>03/11/2021</a:t>
            </a:fld>
            <a:endParaRPr lang="es-V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052-9BE8-41D4-82AE-88982A0564C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4058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3A9-6C95-434D-99B9-BFD72ABF7918}" type="datetimeFigureOut">
              <a:rPr lang="es-VE" smtClean="0"/>
              <a:t>03/11/2021</a:t>
            </a:fld>
            <a:endParaRPr lang="es-V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052-9BE8-41D4-82AE-88982A0564C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438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3A9-6C95-434D-99B9-BFD72ABF7918}" type="datetimeFigureOut">
              <a:rPr lang="es-VE" smtClean="0"/>
              <a:t>03/11/2021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052-9BE8-41D4-82AE-88982A0564C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4861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85F03A9-6C95-434D-99B9-BFD72ABF7918}" type="datetimeFigureOut">
              <a:rPr lang="es-VE" smtClean="0"/>
              <a:t>03/11/2021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CF052-9BE8-41D4-82AE-88982A0564C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269367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381000" y="4064695"/>
            <a:ext cx="8407400" cy="2336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408583"/>
            <a:ext cx="7734300" cy="429617"/>
          </a:xfrm>
        </p:spPr>
        <p:txBody>
          <a:bodyPr/>
          <a:lstStyle/>
          <a:p>
            <a:pPr algn="ctr"/>
            <a:r>
              <a:rPr lang="es-VE" sz="2400" dirty="0" smtClean="0"/>
              <a:t>PLAN DE TRABAJO ANUAL</a:t>
            </a:r>
            <a:endParaRPr lang="es-VE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800100"/>
            <a:ext cx="7734300" cy="53340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s-VE" sz="1200" dirty="0" smtClean="0"/>
              <a:t>Periodo de trabajo (fecha de inicio y fin)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s-VE" sz="1200" dirty="0" smtClean="0"/>
              <a:t>Departamento o gerencia.</a:t>
            </a:r>
            <a:endParaRPr lang="es-VE" sz="1200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0" y="92173"/>
            <a:ext cx="7734300" cy="3164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s-VE" sz="1800" dirty="0" smtClean="0"/>
              <a:t>Nombre de la empresa</a:t>
            </a:r>
            <a:endParaRPr lang="es-VE" sz="1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457200" y="1384300"/>
            <a:ext cx="39497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V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Misión:</a:t>
            </a:r>
          </a:p>
          <a:p>
            <a:endParaRPr lang="es-V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V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57200" y="2096532"/>
            <a:ext cx="39497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V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Visión:</a:t>
            </a:r>
          </a:p>
          <a:p>
            <a:endParaRPr lang="es-V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V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57200" y="2801898"/>
            <a:ext cx="39497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V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Objetivo:</a:t>
            </a:r>
          </a:p>
          <a:p>
            <a:endParaRPr lang="es-V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V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62500" y="1384300"/>
            <a:ext cx="39624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V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Metas:</a:t>
            </a:r>
          </a:p>
          <a:p>
            <a:endParaRPr lang="es-V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V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V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V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762500" y="2445266"/>
            <a:ext cx="39624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V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Recursos:</a:t>
            </a:r>
          </a:p>
          <a:p>
            <a:endParaRPr lang="es-V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V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V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V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57200" y="3532664"/>
            <a:ext cx="82677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V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Observaciones:</a:t>
            </a:r>
          </a:p>
          <a:p>
            <a:endParaRPr lang="es-V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944703"/>
              </p:ext>
            </p:extLst>
          </p:nvPr>
        </p:nvGraphicFramePr>
        <p:xfrm>
          <a:off x="444500" y="4112260"/>
          <a:ext cx="8267700" cy="222504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066925"/>
                <a:gridCol w="2066925"/>
                <a:gridCol w="2066925"/>
                <a:gridCol w="2066925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s-VE" sz="1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Estrategias</a:t>
                      </a:r>
                      <a:endParaRPr lang="es-VE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</a:t>
                      </a:r>
                      <a:endParaRPr lang="es-VE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Responsable</a:t>
                      </a:r>
                      <a:endParaRPr lang="es-VE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Plazo de ejecución</a:t>
                      </a:r>
                      <a:endParaRPr lang="es-VE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Recursos</a:t>
                      </a:r>
                      <a:endParaRPr lang="es-VE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VE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VE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VE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VE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CuadroTexto 13"/>
          <p:cNvSpPr txBox="1"/>
          <p:nvPr/>
        </p:nvSpPr>
        <p:spPr>
          <a:xfrm>
            <a:off x="381000" y="6451600"/>
            <a:ext cx="8407400" cy="27699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s-VE" sz="1200" dirty="0" smtClean="0"/>
              <a:t>Elaborado por: </a:t>
            </a:r>
          </a:p>
          <a:p>
            <a:r>
              <a:rPr lang="es-VE" sz="1200" dirty="0" smtClean="0"/>
              <a:t>Aprobado por: </a:t>
            </a:r>
            <a:endParaRPr lang="es-VE" sz="12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7734300" y="241300"/>
            <a:ext cx="14097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100" dirty="0" smtClean="0"/>
              <a:t>Formato N°</a:t>
            </a:r>
          </a:p>
          <a:p>
            <a:r>
              <a:rPr lang="es-VE" sz="1100" dirty="0" smtClean="0"/>
              <a:t>Fecha:</a:t>
            </a:r>
            <a:endParaRPr lang="es-VE" sz="1100" dirty="0"/>
          </a:p>
        </p:txBody>
      </p:sp>
    </p:spTree>
    <p:extLst>
      <p:ext uri="{BB962C8B-B14F-4D97-AF65-F5344CB8AC3E}">
        <p14:creationId xmlns:p14="http://schemas.microsoft.com/office/powerpoint/2010/main" val="1682542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52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PLAN DE TRABAJO ANUAL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TRABAJO ANUAL</dc:title>
  <dc:creator>Usuario</dc:creator>
  <cp:lastModifiedBy>Usuario</cp:lastModifiedBy>
  <cp:revision>6</cp:revision>
  <dcterms:created xsi:type="dcterms:W3CDTF">2021-11-03T21:00:46Z</dcterms:created>
  <dcterms:modified xsi:type="dcterms:W3CDTF">2021-11-03T21:32:19Z</dcterms:modified>
</cp:coreProperties>
</file>