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73" d="100"/>
          <a:sy n="73" d="100"/>
        </p:scale>
        <p:origin x="9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0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6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283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07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596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6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6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8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04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6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6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8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2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6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0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5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1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33500" y="494574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BITÁCORA DE TRABAJO DOCENTE</a:t>
            </a:r>
            <a:endParaRPr lang="es-VE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333500" y="139700"/>
            <a:ext cx="739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 LA INSTITUCIÓN EDUCATIVA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33500" y="890032"/>
            <a:ext cx="739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DOCENTE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09600" y="1428641"/>
            <a:ext cx="199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AULA:</a:t>
            </a:r>
            <a:endParaRPr lang="es-VE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035300" y="1428640"/>
            <a:ext cx="199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ASIGNATURA:</a:t>
            </a:r>
            <a:endParaRPr lang="es-VE" sz="1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553200" y="1428639"/>
            <a:ext cx="199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FECHA:</a:t>
            </a:r>
            <a:endParaRPr lang="es-VE" sz="1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09600" y="1871196"/>
            <a:ext cx="7937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OBJETIVO:</a:t>
            </a:r>
            <a:endParaRPr lang="es-VE" sz="1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09600" y="2409803"/>
            <a:ext cx="7937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ALCANCE:</a:t>
            </a:r>
            <a:endParaRPr lang="es-VE" sz="1200" dirty="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1179002" y="1703098"/>
            <a:ext cx="1640398" cy="25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4127500" y="1703098"/>
            <a:ext cx="231305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V="1">
            <a:off x="7231270" y="1700558"/>
            <a:ext cx="1640398" cy="25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V="1">
            <a:off x="1453101" y="2163069"/>
            <a:ext cx="7418567" cy="15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V="1">
            <a:off x="1453100" y="2686802"/>
            <a:ext cx="7418567" cy="15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27189"/>
              </p:ext>
            </p:extLst>
          </p:nvPr>
        </p:nvGraphicFramePr>
        <p:xfrm>
          <a:off x="262709" y="2964543"/>
          <a:ext cx="8661210" cy="229979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87070"/>
                <a:gridCol w="2887070"/>
                <a:gridCol w="2887070"/>
              </a:tblGrid>
              <a:tr h="459958"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FECHA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ACTIVIDAD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DETALLES</a:t>
                      </a:r>
                      <a:endParaRPr lang="es-VE" dirty="0"/>
                    </a:p>
                  </a:txBody>
                  <a:tcPr/>
                </a:tc>
              </a:tr>
              <a:tr h="459958"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9958"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9958"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9958"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8" name="CuadroTexto 27"/>
          <p:cNvSpPr txBox="1"/>
          <p:nvPr/>
        </p:nvSpPr>
        <p:spPr>
          <a:xfrm>
            <a:off x="787400" y="5380750"/>
            <a:ext cx="7937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CONCLUSIONES /REFLEXIONES:</a:t>
            </a:r>
            <a:endParaRPr lang="es-VE" sz="1200" dirty="0"/>
          </a:p>
        </p:txBody>
      </p:sp>
      <p:cxnSp>
        <p:nvCxnSpPr>
          <p:cNvPr id="32" name="Conector recto 31"/>
          <p:cNvCxnSpPr/>
          <p:nvPr/>
        </p:nvCxnSpPr>
        <p:spPr>
          <a:xfrm flipV="1">
            <a:off x="1453099" y="5948162"/>
            <a:ext cx="7418567" cy="15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V="1">
            <a:off x="1453099" y="6254479"/>
            <a:ext cx="7418567" cy="15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 flipV="1">
            <a:off x="1453098" y="6560796"/>
            <a:ext cx="7418567" cy="15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75131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29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2021-11-24T23:31:38Z</dcterms:created>
  <dcterms:modified xsi:type="dcterms:W3CDTF">2021-11-25T00:08:16Z</dcterms:modified>
</cp:coreProperties>
</file>