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8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7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0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5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3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9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3FB68-E014-48B6-A5EF-691AED99464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1019-EF11-4FEA-818D-F51930BBB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0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6010549" y="478299"/>
            <a:ext cx="54325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DIAGRAMA DE FLUJO DE SERVICIO DE MASCOTAS WOOF</a:t>
            </a:r>
          </a:p>
          <a:p>
            <a:pPr algn="r"/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RUTA DE ACTIVIDAD PARA PASEO DE PERRO A DOMICILIO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6" name="Grupo 55"/>
          <p:cNvGrpSpPr/>
          <p:nvPr/>
        </p:nvGrpSpPr>
        <p:grpSpPr>
          <a:xfrm>
            <a:off x="700494" y="942673"/>
            <a:ext cx="10742571" cy="4985983"/>
            <a:chOff x="1236071" y="975684"/>
            <a:chExt cx="10742571" cy="4985983"/>
          </a:xfrm>
        </p:grpSpPr>
        <p:sp>
          <p:nvSpPr>
            <p:cNvPr id="6" name="Terminador 5"/>
            <p:cNvSpPr/>
            <p:nvPr/>
          </p:nvSpPr>
          <p:spPr>
            <a:xfrm>
              <a:off x="10064934" y="4654905"/>
              <a:ext cx="1913708" cy="522513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/>
                <a:t>FIN</a:t>
              </a:r>
              <a:endParaRPr lang="en-US" b="1" dirty="0"/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2361113" y="975684"/>
              <a:ext cx="7346220" cy="4985983"/>
              <a:chOff x="3724549" y="1510612"/>
              <a:chExt cx="7346220" cy="4985983"/>
            </a:xfrm>
          </p:grpSpPr>
          <p:grpSp>
            <p:nvGrpSpPr>
              <p:cNvPr id="2" name="Grupo 1"/>
              <p:cNvGrpSpPr/>
              <p:nvPr/>
            </p:nvGrpSpPr>
            <p:grpSpPr>
              <a:xfrm>
                <a:off x="3724549" y="1510612"/>
                <a:ext cx="2106385" cy="4128187"/>
                <a:chOff x="4634049" y="1245877"/>
                <a:chExt cx="2305595" cy="4717638"/>
              </a:xfrm>
            </p:grpSpPr>
            <p:sp>
              <p:nvSpPr>
                <p:cNvPr id="5" name="Terminador 4"/>
                <p:cNvSpPr/>
                <p:nvPr/>
              </p:nvSpPr>
              <p:spPr>
                <a:xfrm>
                  <a:off x="4852855" y="1245877"/>
                  <a:ext cx="1867988" cy="521394"/>
                </a:xfrm>
                <a:prstGeom prst="flowChartTermina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b="1" dirty="0" smtClean="0">
                      <a:solidFill>
                        <a:schemeClr val="bg1"/>
                      </a:solidFill>
                    </a:rPr>
                    <a:t>INICIO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" name="Rectángulo 6"/>
                <p:cNvSpPr/>
                <p:nvPr/>
              </p:nvSpPr>
              <p:spPr>
                <a:xfrm>
                  <a:off x="4696100" y="2154695"/>
                  <a:ext cx="2181497" cy="62701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b="1" dirty="0" smtClean="0"/>
                    <a:t>DAR AGUA Y COMIDA</a:t>
                  </a:r>
                  <a:endParaRPr lang="en-US" b="1" dirty="0"/>
                </a:p>
              </p:txBody>
            </p:sp>
            <p:sp>
              <p:nvSpPr>
                <p:cNvPr id="8" name="Rectángulo 7"/>
                <p:cNvSpPr/>
                <p:nvPr/>
              </p:nvSpPr>
              <p:spPr>
                <a:xfrm>
                  <a:off x="4696099" y="3261357"/>
                  <a:ext cx="2181497" cy="64879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b="1" dirty="0" smtClean="0"/>
                    <a:t>SACAR A PASEAR</a:t>
                  </a:r>
                  <a:endParaRPr lang="en-US" b="1" dirty="0"/>
                </a:p>
              </p:txBody>
            </p:sp>
            <p:sp>
              <p:nvSpPr>
                <p:cNvPr id="9" name="Decisión 8"/>
                <p:cNvSpPr/>
                <p:nvPr/>
              </p:nvSpPr>
              <p:spPr>
                <a:xfrm>
                  <a:off x="4634049" y="4173904"/>
                  <a:ext cx="2305595" cy="1789611"/>
                </a:xfrm>
                <a:prstGeom prst="flowChartDecisio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200" b="1" dirty="0" smtClean="0"/>
                    <a:t>¿SE EJERCITÓ LO SUFICIENTE?</a:t>
                  </a:r>
                  <a:endParaRPr lang="en-US" sz="1200" b="1" dirty="0"/>
                </a:p>
              </p:txBody>
            </p:sp>
          </p:grpSp>
          <p:sp>
            <p:nvSpPr>
              <p:cNvPr id="24" name="Decisión 23"/>
              <p:cNvSpPr/>
              <p:nvPr/>
            </p:nvSpPr>
            <p:spPr>
              <a:xfrm>
                <a:off x="6418764" y="4072793"/>
                <a:ext cx="1721028" cy="1574075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b="1" dirty="0" smtClean="0"/>
                  <a:t>¿ESTÁ LIMPIO?</a:t>
                </a:r>
                <a:endParaRPr lang="en-US" sz="1400" b="1" dirty="0"/>
              </a:p>
            </p:txBody>
          </p:sp>
          <p:sp>
            <p:nvSpPr>
              <p:cNvPr id="26" name="Rectángulo 25"/>
              <p:cNvSpPr/>
              <p:nvPr/>
            </p:nvSpPr>
            <p:spPr>
              <a:xfrm>
                <a:off x="8889272" y="4531401"/>
                <a:ext cx="2181497" cy="6487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 smtClean="0"/>
                  <a:t>DEJARLO EN EL PATIO</a:t>
                </a:r>
                <a:endParaRPr lang="en-US" b="1" dirty="0"/>
              </a:p>
            </p:txBody>
          </p:sp>
          <p:sp>
            <p:nvSpPr>
              <p:cNvPr id="27" name="Rectángulo 26"/>
              <p:cNvSpPr/>
              <p:nvPr/>
            </p:nvSpPr>
            <p:spPr>
              <a:xfrm>
                <a:off x="6204859" y="5847805"/>
                <a:ext cx="2148839" cy="6487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600" b="1" dirty="0" smtClean="0"/>
                  <a:t>METERLO EN LA CASA Y JUGAR CON ÉL</a:t>
                </a:r>
                <a:endParaRPr lang="en-US" sz="1600" b="1" dirty="0"/>
              </a:p>
            </p:txBody>
          </p:sp>
          <p:sp>
            <p:nvSpPr>
              <p:cNvPr id="28" name="Rectángulo 27"/>
              <p:cNvSpPr/>
              <p:nvPr/>
            </p:nvSpPr>
            <p:spPr>
              <a:xfrm>
                <a:off x="8889272" y="5847805"/>
                <a:ext cx="2181497" cy="62701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b="1" dirty="0" smtClean="0"/>
                  <a:t>DAR AGUA Y PREMIO</a:t>
                </a:r>
                <a:endParaRPr lang="en-US" b="1" dirty="0"/>
              </a:p>
            </p:txBody>
          </p:sp>
        </p:grpSp>
        <p:cxnSp>
          <p:nvCxnSpPr>
            <p:cNvPr id="13" name="Conector recto de flecha 12"/>
            <p:cNvCxnSpPr>
              <a:stCxn id="9" idx="3"/>
              <a:endCxn id="24" idx="1"/>
            </p:cNvCxnSpPr>
            <p:nvPr/>
          </p:nvCxnSpPr>
          <p:spPr>
            <a:xfrm>
              <a:off x="4467498" y="4320868"/>
              <a:ext cx="587830" cy="4035"/>
            </a:xfrm>
            <a:prstGeom prst="straightConnector1">
              <a:avLst/>
            </a:prstGeom>
            <a:ln w="31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/>
            <p:cNvCxnSpPr>
              <a:stCxn id="24" idx="3"/>
              <a:endCxn id="26" idx="1"/>
            </p:cNvCxnSpPr>
            <p:nvPr/>
          </p:nvCxnSpPr>
          <p:spPr>
            <a:xfrm flipV="1">
              <a:off x="6776356" y="4320868"/>
              <a:ext cx="749480" cy="40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32"/>
            <p:cNvCxnSpPr>
              <a:stCxn id="26" idx="2"/>
              <a:endCxn id="28" idx="0"/>
            </p:cNvCxnSpPr>
            <p:nvPr/>
          </p:nvCxnSpPr>
          <p:spPr>
            <a:xfrm>
              <a:off x="8616585" y="4645263"/>
              <a:ext cx="0" cy="6676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/>
            <p:cNvCxnSpPr>
              <a:stCxn id="24" idx="2"/>
              <a:endCxn id="27" idx="0"/>
            </p:cNvCxnSpPr>
            <p:nvPr/>
          </p:nvCxnSpPr>
          <p:spPr>
            <a:xfrm>
              <a:off x="5915842" y="5111940"/>
              <a:ext cx="1" cy="200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/>
            <p:cNvCxnSpPr>
              <a:stCxn id="27" idx="3"/>
              <a:endCxn id="28" idx="1"/>
            </p:cNvCxnSpPr>
            <p:nvPr/>
          </p:nvCxnSpPr>
          <p:spPr>
            <a:xfrm flipV="1">
              <a:off x="6990262" y="5626386"/>
              <a:ext cx="535574" cy="10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de flecha 42"/>
            <p:cNvCxnSpPr>
              <a:stCxn id="5" idx="2"/>
              <a:endCxn id="7" idx="0"/>
            </p:cNvCxnSpPr>
            <p:nvPr/>
          </p:nvCxnSpPr>
          <p:spPr>
            <a:xfrm>
              <a:off x="3414308" y="1431932"/>
              <a:ext cx="0" cy="339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de flecha 44"/>
            <p:cNvCxnSpPr>
              <a:stCxn id="7" idx="2"/>
              <a:endCxn id="8" idx="0"/>
            </p:cNvCxnSpPr>
            <p:nvPr/>
          </p:nvCxnSpPr>
          <p:spPr>
            <a:xfrm flipH="1">
              <a:off x="3414307" y="2319623"/>
              <a:ext cx="1" cy="4197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de flecha 46"/>
            <p:cNvCxnSpPr>
              <a:stCxn id="8" idx="2"/>
            </p:cNvCxnSpPr>
            <p:nvPr/>
          </p:nvCxnSpPr>
          <p:spPr>
            <a:xfrm flipH="1">
              <a:off x="3414305" y="3307063"/>
              <a:ext cx="2" cy="337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angular 48"/>
            <p:cNvCxnSpPr>
              <a:stCxn id="9" idx="1"/>
              <a:endCxn id="8" idx="1"/>
            </p:cNvCxnSpPr>
            <p:nvPr/>
          </p:nvCxnSpPr>
          <p:spPr>
            <a:xfrm rot="10800000" flipH="1">
              <a:off x="2361112" y="3023200"/>
              <a:ext cx="56689" cy="1297668"/>
            </a:xfrm>
            <a:prstGeom prst="bentConnector3">
              <a:avLst>
                <a:gd name="adj1" fmla="val -40325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CuadroTexto 49"/>
            <p:cNvSpPr txBox="1"/>
            <p:nvPr/>
          </p:nvSpPr>
          <p:spPr>
            <a:xfrm>
              <a:off x="4194810" y="3918026"/>
              <a:ext cx="1074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accent1">
                      <a:lumMod val="75000"/>
                    </a:schemeClr>
                  </a:solidFill>
                </a:rPr>
                <a:t>SI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1" name="CuadroTexto 50"/>
            <p:cNvSpPr txBox="1"/>
            <p:nvPr/>
          </p:nvSpPr>
          <p:spPr>
            <a:xfrm>
              <a:off x="5813788" y="4943545"/>
              <a:ext cx="1074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accent1">
                      <a:lumMod val="75000"/>
                    </a:schemeClr>
                  </a:solidFill>
                </a:rPr>
                <a:t>SI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52" name="CuadroTexto 51"/>
            <p:cNvSpPr txBox="1"/>
            <p:nvPr/>
          </p:nvSpPr>
          <p:spPr>
            <a:xfrm>
              <a:off x="6509029" y="3918363"/>
              <a:ext cx="1074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accent1">
                      <a:lumMod val="75000"/>
                    </a:schemeClr>
                  </a:solidFill>
                </a:rPr>
                <a:t>NO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54" name="Conector angular 53"/>
            <p:cNvCxnSpPr>
              <a:stCxn id="28" idx="3"/>
              <a:endCxn id="6" idx="2"/>
            </p:cNvCxnSpPr>
            <p:nvPr/>
          </p:nvCxnSpPr>
          <p:spPr>
            <a:xfrm flipV="1">
              <a:off x="9707333" y="5177418"/>
              <a:ext cx="1314455" cy="44896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CuadroTexto 54"/>
            <p:cNvSpPr txBox="1"/>
            <p:nvPr/>
          </p:nvSpPr>
          <p:spPr>
            <a:xfrm>
              <a:off x="1236071" y="3918026"/>
              <a:ext cx="1074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accent1">
                      <a:lumMod val="75000"/>
                    </a:schemeClr>
                  </a:solidFill>
                </a:rPr>
                <a:t>NO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123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56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Laura</dc:creator>
  <cp:lastModifiedBy>Maria Laura</cp:lastModifiedBy>
  <cp:revision>7</cp:revision>
  <dcterms:created xsi:type="dcterms:W3CDTF">2022-11-04T14:30:09Z</dcterms:created>
  <dcterms:modified xsi:type="dcterms:W3CDTF">2022-11-04T15:37:59Z</dcterms:modified>
</cp:coreProperties>
</file>