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3A5EE-E01F-3949-AC3A-642FD1E341A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A23EC-99A1-2646-8F90-16C1BF6A638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60794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X"/>
              <a:t>ADICIONAL A LAS INDICACIONES DE LA PLANTILLA, TAMBIÉN PUEDES MODIFICAR EL COLOR DE TUS KPI’S PARA MOSTRAR SU ESTADO ACTUAL (ROJO, AMARILLO Y VERDE, POR EJEMPLO]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A23EC-99A1-2646-8F90-16C1BF6A6388}" type="slidenum">
              <a:rPr lang="en-MX" smtClean="0"/>
              <a:t>1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25925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B725-512F-7D43-940D-729D4AE0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944DC-D86C-9440-9365-BA7F4027A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10B47-73D5-934F-A9EE-405BBD796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DB7FB-3347-8A41-AD8C-5DC941E7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D0412-DE7B-6841-A2DC-40766582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5787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52F2-8864-4C49-A0E9-C7BB5932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C1506-8D60-1B40-86D4-6C4C65711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2CCAB-FFBC-D249-8ACC-1E7CF185D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D726-F86D-A24C-9CC1-8F81BD07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DE66-4850-1145-860C-3CD202E0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8334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3DE13-658B-0746-BDFD-B6DF09F22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116FB-F668-484A-BEC8-8377F4FE9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C064-1907-584B-9005-2620625B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8DAE1-9878-B648-A1DD-83211D8A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3591C-1F04-2144-9142-A2E1C450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02719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B3B3-BCF1-8A47-8058-8679EDDD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9E990-0033-F44A-9761-181A7DB09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FEF33-5F01-194D-98F6-4A95DA0D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B6C6F-71E0-E34B-9F1F-27CD9A436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DB3B-35D7-9A44-9B96-2D336258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64464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358F-71DA-2549-9A7A-18951786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90D57-9AE4-1B41-877E-CEF6946D7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0ABD8-42FE-4245-8D8F-D7923EB3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558C-B38E-1C47-8B2D-71040B32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7B656-A606-BF44-81A3-E81959A8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8139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E2B1-EA4D-854C-AB1D-1762442E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CA3E-FFDA-1A4C-8A29-086CE902F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DD890-E645-2949-99E3-D1DEBBE74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4493C-B072-9143-8101-EA93C73F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3D13F-1B01-8B42-A5FA-50852CF7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43C53-897A-EC4D-B0FF-B28BE119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17276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8870-6DAE-D840-97B0-D071522E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E4646-D3F6-F242-A4B2-BA378FBBD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7916C-159E-C648-9AC9-BF49AB40F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D7FE0-0C1E-804F-B0E1-CF72A835C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FFF7B-AD5C-1D4F-8F4F-3F2765FB2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F3E134-8E05-7543-8219-9CC9538B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59B52-0D62-9C4E-B0E4-58411722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C2A19-C4B1-8643-830C-44299972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89152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551F-0C79-684E-9467-1EF84F44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BA79-13A2-5C4F-BD57-8559E89E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DB038-AF4D-EA44-8906-7F75BFAE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AFA39-B107-DA44-9054-11F9704F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532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62784-AA3C-814D-895D-E697E921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36597B-F566-6840-8845-3997EE3A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C8057-D264-AD4D-A8BA-BD5FA961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3565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8E0C-CBBB-B64A-8CA1-C09BE9FF7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11293-D8E5-AE47-97EF-CCC95457D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EE79E-682D-9448-8F33-5DDB1958A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3BB7D-37DD-D640-A770-2C709D09F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FED8F-2B83-A34D-A5E7-0DC7AC62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F2744-5221-3944-92FD-AA205339E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0988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71CA-4AC8-D841-8B9F-A5E9BCA86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A42E1-1DFF-A243-A476-E762EA778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BC0F4-5485-BE42-BCD0-CD6145103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0CEE3-8C81-3648-8161-F9A44E64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0F4A3-E9CC-514E-928D-553CBBAC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B5016-05F7-1740-8BFE-91B13707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9578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B6282-2212-A846-8C40-90BD2EE2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B5D84-1B2C-0444-B810-2214F49C1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59004-D73D-B84C-8CEB-52FB452FD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DC4D-0D4B-1344-B870-CA51075DC512}" type="datetimeFigureOut">
              <a:rPr lang="en-MX" smtClean="0"/>
              <a:t>12/7/21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449A9-1558-EB40-B84E-ABC5A76D6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A3DF1-44B7-7845-BD1B-8995B18F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C34A-920D-F24B-A608-C7EC5D5F8AF8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7836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D6F1DEE-B7F9-C14A-B64D-28AFEF8934A7}"/>
              </a:ext>
            </a:extLst>
          </p:cNvPr>
          <p:cNvGrpSpPr/>
          <p:nvPr/>
        </p:nvGrpSpPr>
        <p:grpSpPr>
          <a:xfrm>
            <a:off x="227703" y="935916"/>
            <a:ext cx="11736593" cy="5268555"/>
            <a:chOff x="216946" y="465270"/>
            <a:chExt cx="11736593" cy="5268555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F4CC7D07-E18F-814B-ABDF-17F0D134597E}"/>
                </a:ext>
              </a:extLst>
            </p:cNvPr>
            <p:cNvSpPr/>
            <p:nvPr/>
          </p:nvSpPr>
          <p:spPr>
            <a:xfrm>
              <a:off x="238461" y="465270"/>
              <a:ext cx="11715078" cy="157868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MX" sz="1600" dirty="0">
                  <a:solidFill>
                    <a:sysClr val="windowText" lastClr="000000"/>
                  </a:solidFill>
                </a:rPr>
                <a:t>Finanzas</a:t>
              </a: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7ABF3263-EE79-AF4C-9F74-E1108B53476C}"/>
                </a:ext>
              </a:extLst>
            </p:cNvPr>
            <p:cNvSpPr/>
            <p:nvPr/>
          </p:nvSpPr>
          <p:spPr>
            <a:xfrm>
              <a:off x="216946" y="2046634"/>
              <a:ext cx="11715078" cy="1073087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MX" sz="1600" dirty="0">
                  <a:solidFill>
                    <a:sysClr val="windowText" lastClr="000000"/>
                  </a:solidFill>
                </a:rPr>
                <a:t>Clientes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5B953CB8-1334-A245-8193-B7721803EEEB}"/>
                </a:ext>
              </a:extLst>
            </p:cNvPr>
            <p:cNvSpPr/>
            <p:nvPr/>
          </p:nvSpPr>
          <p:spPr>
            <a:xfrm>
              <a:off x="216946" y="3121064"/>
              <a:ext cx="11715078" cy="12895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MX" sz="1400" dirty="0">
                  <a:solidFill>
                    <a:sysClr val="windowText" lastClr="000000"/>
                  </a:solidFill>
                </a:rPr>
                <a:t>Procesos Internos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8D4E541C-3EB8-BF46-B5E8-2CB0388639BD}"/>
                </a:ext>
              </a:extLst>
            </p:cNvPr>
            <p:cNvSpPr/>
            <p:nvPr/>
          </p:nvSpPr>
          <p:spPr>
            <a:xfrm>
              <a:off x="216946" y="4405254"/>
              <a:ext cx="11715078" cy="132857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MX" sz="1400" dirty="0">
                  <a:solidFill>
                    <a:sysClr val="windowText" lastClr="000000"/>
                  </a:solidFill>
                </a:rPr>
                <a:t>Aprendizaje y conocimientos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D9876F74-1979-F140-9AD2-0A579C353405}"/>
              </a:ext>
            </a:extLst>
          </p:cNvPr>
          <p:cNvSpPr/>
          <p:nvPr/>
        </p:nvSpPr>
        <p:spPr>
          <a:xfrm>
            <a:off x="968192" y="5212078"/>
            <a:ext cx="2485017" cy="6131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1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89960B-7F52-214D-95B1-8AD6CF9EB03E}"/>
              </a:ext>
            </a:extLst>
          </p:cNvPr>
          <p:cNvSpPr/>
          <p:nvPr/>
        </p:nvSpPr>
        <p:spPr>
          <a:xfrm>
            <a:off x="3797442" y="5201320"/>
            <a:ext cx="2485017" cy="6131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2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ED338B-9AA2-684C-9608-8E1DA0F0D0CA}"/>
              </a:ext>
            </a:extLst>
          </p:cNvPr>
          <p:cNvSpPr/>
          <p:nvPr/>
        </p:nvSpPr>
        <p:spPr>
          <a:xfrm>
            <a:off x="957435" y="3829728"/>
            <a:ext cx="2485017" cy="80144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1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09085-0307-D04F-A1B2-E75C51AEA7DE}"/>
              </a:ext>
            </a:extLst>
          </p:cNvPr>
          <p:cNvSpPr/>
          <p:nvPr/>
        </p:nvSpPr>
        <p:spPr>
          <a:xfrm>
            <a:off x="3808200" y="3888891"/>
            <a:ext cx="2485017" cy="6131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2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10178-4DF8-784B-B4C3-6F6F706D0606}"/>
              </a:ext>
            </a:extLst>
          </p:cNvPr>
          <p:cNvSpPr/>
          <p:nvPr/>
        </p:nvSpPr>
        <p:spPr>
          <a:xfrm>
            <a:off x="946677" y="2727070"/>
            <a:ext cx="2485017" cy="6131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1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14A4DB-86E3-0347-BBF1-D007ADC93A48}"/>
              </a:ext>
            </a:extLst>
          </p:cNvPr>
          <p:cNvSpPr/>
          <p:nvPr/>
        </p:nvSpPr>
        <p:spPr>
          <a:xfrm>
            <a:off x="3808199" y="2727070"/>
            <a:ext cx="2485017" cy="6131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100" dirty="0"/>
              <a:t>Objetivo 2</a:t>
            </a:r>
            <a:br>
              <a:rPr lang="en-MX" sz="1100" dirty="0"/>
            </a:br>
            <a:r>
              <a:rPr lang="en-MX" sz="900" dirty="0">
                <a:highlight>
                  <a:srgbClr val="008000"/>
                </a:highlight>
              </a:rPr>
              <a:t>KPI:</a:t>
            </a:r>
            <a:endParaRPr lang="en-MX" sz="1100" dirty="0">
              <a:highlight>
                <a:srgbClr val="0080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5F2C9D-0D57-F949-B8A3-F9B20054C245}"/>
              </a:ext>
            </a:extLst>
          </p:cNvPr>
          <p:cNvSpPr/>
          <p:nvPr/>
        </p:nvSpPr>
        <p:spPr>
          <a:xfrm>
            <a:off x="6648218" y="2727070"/>
            <a:ext cx="2485017" cy="6131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100" dirty="0"/>
              <a:t>Objetivo 3</a:t>
            </a:r>
            <a:br>
              <a:rPr lang="en-MX" sz="1100" dirty="0"/>
            </a:br>
            <a:r>
              <a:rPr lang="en-MX" sz="900" dirty="0">
                <a:highlight>
                  <a:srgbClr val="008000"/>
                </a:highlight>
              </a:rPr>
              <a:t>KPI:</a:t>
            </a:r>
            <a:endParaRPr lang="en-MX" sz="1100" dirty="0">
              <a:highlight>
                <a:srgbClr val="0080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544A2E-6052-234F-9707-555CFD814071}"/>
              </a:ext>
            </a:extLst>
          </p:cNvPr>
          <p:cNvSpPr/>
          <p:nvPr/>
        </p:nvSpPr>
        <p:spPr>
          <a:xfrm>
            <a:off x="6658965" y="3888891"/>
            <a:ext cx="2485017" cy="6131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3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34893E-D850-FD46-8C4B-0F3447BA6F1A}"/>
              </a:ext>
            </a:extLst>
          </p:cNvPr>
          <p:cNvSpPr/>
          <p:nvPr/>
        </p:nvSpPr>
        <p:spPr>
          <a:xfrm>
            <a:off x="9380649" y="3890235"/>
            <a:ext cx="2485017" cy="6131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4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91003A-26A1-8E4F-98A0-493641BC78FC}"/>
              </a:ext>
            </a:extLst>
          </p:cNvPr>
          <p:cNvSpPr/>
          <p:nvPr/>
        </p:nvSpPr>
        <p:spPr>
          <a:xfrm>
            <a:off x="9380648" y="2727068"/>
            <a:ext cx="2485017" cy="6131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4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5F5B8F-F1DA-F448-A1DC-EC9A38F6DC73}"/>
              </a:ext>
            </a:extLst>
          </p:cNvPr>
          <p:cNvSpPr/>
          <p:nvPr/>
        </p:nvSpPr>
        <p:spPr>
          <a:xfrm>
            <a:off x="2302117" y="1868483"/>
            <a:ext cx="2485017" cy="4908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2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536D6C-8B28-7241-AD68-E3F538E1A1FE}"/>
              </a:ext>
            </a:extLst>
          </p:cNvPr>
          <p:cNvSpPr/>
          <p:nvPr/>
        </p:nvSpPr>
        <p:spPr>
          <a:xfrm>
            <a:off x="6648217" y="1882586"/>
            <a:ext cx="2485017" cy="4908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sz="1200" dirty="0"/>
              <a:t>Objetivo 3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126D97-9C94-8F46-A92B-50F3850F93A9}"/>
              </a:ext>
            </a:extLst>
          </p:cNvPr>
          <p:cNvSpPr/>
          <p:nvPr/>
        </p:nvSpPr>
        <p:spPr>
          <a:xfrm>
            <a:off x="4389101" y="1000463"/>
            <a:ext cx="2485017" cy="6212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MX" sz="1200" dirty="0"/>
              <a:t>Objetivo 1</a:t>
            </a:r>
            <a:br>
              <a:rPr lang="en-MX" sz="1200" dirty="0"/>
            </a:br>
            <a:r>
              <a:rPr lang="en-MX" sz="1000" dirty="0">
                <a:highlight>
                  <a:srgbClr val="008000"/>
                </a:highlight>
              </a:rPr>
              <a:t>KPI:</a:t>
            </a:r>
            <a:endParaRPr lang="en-MX" sz="1200" dirty="0">
              <a:highlight>
                <a:srgbClr val="008000"/>
              </a:highligh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24D77B-946A-A34C-921C-344C9C184780}"/>
              </a:ext>
            </a:extLst>
          </p:cNvPr>
          <p:cNvSpPr/>
          <p:nvPr/>
        </p:nvSpPr>
        <p:spPr>
          <a:xfrm>
            <a:off x="1527586" y="6383299"/>
            <a:ext cx="2485017" cy="37652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sz="1000" dirty="0"/>
              <a:t>Línea estratégica: [IDENTIFICA CON ESTE COLOS UNA DE TUS LÍNEAS ESTRATÉGICAS]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B80B22-F781-DC43-9C96-0241117DF93A}"/>
              </a:ext>
            </a:extLst>
          </p:cNvPr>
          <p:cNvSpPr/>
          <p:nvPr/>
        </p:nvSpPr>
        <p:spPr>
          <a:xfrm>
            <a:off x="4276151" y="6390031"/>
            <a:ext cx="2485017" cy="376525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sz="1000" dirty="0"/>
              <a:t>Línea estratégica: [IDENTIFICA CON ESTE COLOS UNA DE TUS LÍNEAS ESTRATÉGICAS]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A3E8BD-7055-0047-8DF8-3FA958BB9A85}"/>
              </a:ext>
            </a:extLst>
          </p:cNvPr>
          <p:cNvSpPr/>
          <p:nvPr/>
        </p:nvSpPr>
        <p:spPr>
          <a:xfrm>
            <a:off x="7024716" y="6383298"/>
            <a:ext cx="2485017" cy="3765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sz="1000" dirty="0"/>
              <a:t>Línea estratégica: [IDENTIFICA CON ESTE COLOS UNA DE TUS LÍNEAS ESTRATÉGICAS</a:t>
            </a:r>
            <a:r>
              <a:rPr lang="en-MX" sz="1200" dirty="0"/>
              <a:t>]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E6E0836-DE09-4940-A09B-7519A68601E9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H="1" flipV="1">
            <a:off x="2199944" y="4631170"/>
            <a:ext cx="10757" cy="580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61A129-6914-D946-BEA9-740D6F74DF9D}"/>
              </a:ext>
            </a:extLst>
          </p:cNvPr>
          <p:cNvCxnSpPr>
            <a:stCxn id="12" idx="0"/>
          </p:cNvCxnSpPr>
          <p:nvPr/>
        </p:nvCxnSpPr>
        <p:spPr>
          <a:xfrm flipV="1">
            <a:off x="5050709" y="3346980"/>
            <a:ext cx="16143" cy="541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2FE6102F-3961-9741-9DF0-3B4F59DE6D44}"/>
              </a:ext>
            </a:extLst>
          </p:cNvPr>
          <p:cNvCxnSpPr>
            <a:stCxn id="11" idx="0"/>
          </p:cNvCxnSpPr>
          <p:nvPr/>
        </p:nvCxnSpPr>
        <p:spPr>
          <a:xfrm rot="5400000" flipH="1" flipV="1">
            <a:off x="3554059" y="2306179"/>
            <a:ext cx="169435" cy="287766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E07CB12-F03B-5747-B6FE-51F50D96A19C}"/>
              </a:ext>
            </a:extLst>
          </p:cNvPr>
          <p:cNvCxnSpPr>
            <a:stCxn id="10" idx="0"/>
          </p:cNvCxnSpPr>
          <p:nvPr/>
        </p:nvCxnSpPr>
        <p:spPr>
          <a:xfrm flipV="1">
            <a:off x="5039951" y="4503420"/>
            <a:ext cx="26901" cy="697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99C1BA4-7F90-2A4D-B770-3E1A88F5D245}"/>
              </a:ext>
            </a:extLst>
          </p:cNvPr>
          <p:cNvCxnSpPr>
            <a:stCxn id="16" idx="0"/>
          </p:cNvCxnSpPr>
          <p:nvPr/>
        </p:nvCxnSpPr>
        <p:spPr>
          <a:xfrm flipV="1">
            <a:off x="7901474" y="3346980"/>
            <a:ext cx="5397" cy="541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670C6F4C-EB1C-F948-8FF6-B6505B4A760F}"/>
              </a:ext>
            </a:extLst>
          </p:cNvPr>
          <p:cNvCxnSpPr>
            <a:cxnSpLocks/>
            <a:endCxn id="19" idx="2"/>
          </p:cNvCxnSpPr>
          <p:nvPr/>
        </p:nvCxnSpPr>
        <p:spPr>
          <a:xfrm rot="10800000">
            <a:off x="3544627" y="2359298"/>
            <a:ext cx="1506081" cy="2238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DA3C656-73E9-814F-9D0F-B601FF647C28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5039950" y="2570923"/>
            <a:ext cx="10758" cy="156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A0F39F62-34D0-6044-BDD1-3DF6C70AE45A}"/>
              </a:ext>
            </a:extLst>
          </p:cNvPr>
          <p:cNvCxnSpPr>
            <a:stCxn id="13" idx="0"/>
          </p:cNvCxnSpPr>
          <p:nvPr/>
        </p:nvCxnSpPr>
        <p:spPr>
          <a:xfrm rot="5400000" flipH="1" flipV="1">
            <a:off x="2794965" y="1977411"/>
            <a:ext cx="143881" cy="135543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0B024B55-A240-2A4E-8321-AF93F59A0D87}"/>
              </a:ext>
            </a:extLst>
          </p:cNvPr>
          <p:cNvCxnSpPr>
            <a:stCxn id="15" idx="0"/>
          </p:cNvCxnSpPr>
          <p:nvPr/>
        </p:nvCxnSpPr>
        <p:spPr>
          <a:xfrm rot="16200000" flipV="1">
            <a:off x="6398439" y="1234782"/>
            <a:ext cx="144556" cy="284002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3AFBB00-A15A-EA4C-969E-59C274C3A13A}"/>
              </a:ext>
            </a:extLst>
          </p:cNvPr>
          <p:cNvCxnSpPr>
            <a:stCxn id="17" idx="0"/>
          </p:cNvCxnSpPr>
          <p:nvPr/>
        </p:nvCxnSpPr>
        <p:spPr>
          <a:xfrm flipH="1" flipV="1">
            <a:off x="10623156" y="3370841"/>
            <a:ext cx="2" cy="519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B7D5427B-9AFB-4044-B118-0E9E66689963}"/>
              </a:ext>
            </a:extLst>
          </p:cNvPr>
          <p:cNvCxnSpPr>
            <a:stCxn id="18" idx="0"/>
            <a:endCxn id="20" idx="2"/>
          </p:cNvCxnSpPr>
          <p:nvPr/>
        </p:nvCxnSpPr>
        <p:spPr>
          <a:xfrm rot="16200000" flipV="1">
            <a:off x="9080108" y="1184018"/>
            <a:ext cx="353668" cy="27324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D6BFADE6-0E49-284B-8D41-B2ED96026861}"/>
              </a:ext>
            </a:extLst>
          </p:cNvPr>
          <p:cNvCxnSpPr>
            <a:stCxn id="19" idx="0"/>
            <a:endCxn id="21" idx="2"/>
          </p:cNvCxnSpPr>
          <p:nvPr/>
        </p:nvCxnSpPr>
        <p:spPr>
          <a:xfrm rot="5400000" flipH="1" flipV="1">
            <a:off x="4464734" y="701607"/>
            <a:ext cx="246768" cy="20869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18FB9D75-5BC2-F442-AF9F-4BA150E3D4EB}"/>
              </a:ext>
            </a:extLst>
          </p:cNvPr>
          <p:cNvCxnSpPr>
            <a:stCxn id="20" idx="0"/>
          </p:cNvCxnSpPr>
          <p:nvPr/>
        </p:nvCxnSpPr>
        <p:spPr>
          <a:xfrm rot="16200000" flipV="1">
            <a:off x="6692931" y="684790"/>
            <a:ext cx="136474" cy="2259117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07551E1-7768-1149-BF86-AD8C244E34F0}"/>
              </a:ext>
            </a:extLst>
          </p:cNvPr>
          <p:cNvSpPr txBox="1"/>
          <p:nvPr/>
        </p:nvSpPr>
        <p:spPr>
          <a:xfrm>
            <a:off x="419548" y="6388686"/>
            <a:ext cx="1108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600" dirty="0"/>
              <a:t>Leyenda: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94F1BA4-BD02-3F44-B316-C44A3D78A927}"/>
              </a:ext>
            </a:extLst>
          </p:cNvPr>
          <p:cNvSpPr txBox="1"/>
          <p:nvPr/>
        </p:nvSpPr>
        <p:spPr>
          <a:xfrm>
            <a:off x="631115" y="331956"/>
            <a:ext cx="1092977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X" b="1" dirty="0"/>
              <a:t>Objetivo General</a:t>
            </a:r>
            <a:r>
              <a:rPr lang="en-MX" dirty="0"/>
              <a:t>: [ESCRIBE AQUÍ EL OBJETIVO GENERAL DE TU ESTRATEGIA]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976E439-868D-4B48-89C6-6DC4F0733682}"/>
              </a:ext>
            </a:extLst>
          </p:cNvPr>
          <p:cNvSpPr/>
          <p:nvPr/>
        </p:nvSpPr>
        <p:spPr>
          <a:xfrm>
            <a:off x="9628086" y="6388686"/>
            <a:ext cx="2485017" cy="3689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sz="1000" dirty="0"/>
              <a:t>Línea estratégica: [IDENTIFICA CON ESTE COLOS UNA DE TUS LÍNEAS ESTRATÉGICAS]</a:t>
            </a:r>
          </a:p>
        </p:txBody>
      </p:sp>
    </p:spTree>
    <p:extLst>
      <p:ext uri="{BB962C8B-B14F-4D97-AF65-F5344CB8AC3E}">
        <p14:creationId xmlns:p14="http://schemas.microsoft.com/office/powerpoint/2010/main" val="1519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169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Chac Bron-Yr-Aur</dc:creator>
  <cp:lastModifiedBy>Chac Bron-Yr-Aur</cp:lastModifiedBy>
  <cp:revision>2</cp:revision>
  <dcterms:created xsi:type="dcterms:W3CDTF">2021-12-08T00:26:04Z</dcterms:created>
  <dcterms:modified xsi:type="dcterms:W3CDTF">2021-12-08T04:36:13Z</dcterms:modified>
</cp:coreProperties>
</file>