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119" d="100"/>
          <a:sy n="119" d="100"/>
        </p:scale>
        <p:origin x="7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97FA9-2DB6-FB4D-90CD-1FACAE1E42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29ED33-458A-054D-BFA1-6142977C5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A5F125-2243-F84E-BF00-44C5644AD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B6B7-B6BD-6440-BECA-8F1AA6F1333A}" type="datetimeFigureOut">
              <a:rPr lang="en-MX" smtClean="0"/>
              <a:t>12/2/21</a:t>
            </a:fld>
            <a:endParaRPr 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82901-7FA4-AF4C-8A25-942294ADD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6C487-8FBB-8542-9D51-28C435E1B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7E831-BECF-ED45-A59F-4B5B427041AE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640957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E487F-7304-4A4B-9271-AFC34F9AB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4CE303-2492-8848-8D83-4B61204EC2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43650B-DC31-7E48-B526-8FE503A24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B6B7-B6BD-6440-BECA-8F1AA6F1333A}" type="datetimeFigureOut">
              <a:rPr lang="en-MX" smtClean="0"/>
              <a:t>12/2/21</a:t>
            </a:fld>
            <a:endParaRPr 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8B1A1-4679-6B4F-BC51-13EDEF3E3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AB80C-76BF-8440-B9C5-FA50D7475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7E831-BECF-ED45-A59F-4B5B427041AE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401417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144AF4-44DD-BD4C-929F-1A2AC4509B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9ACF6F-3B7C-4440-AD6B-605F914B2F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4E0C2E-8F8F-324D-BB83-9F67003D3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B6B7-B6BD-6440-BECA-8F1AA6F1333A}" type="datetimeFigureOut">
              <a:rPr lang="en-MX" smtClean="0"/>
              <a:t>12/2/21</a:t>
            </a:fld>
            <a:endParaRPr 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EF6904-F7F3-824C-B498-A73996DD2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0886E-5A38-664A-9094-E2AB7A53B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7E831-BECF-ED45-A59F-4B5B427041AE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996211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2062A-12BA-9C43-AF3C-CA318CD82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CB043-8DEC-8A46-A35F-87E281CF2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0046A-05F3-6541-9CCB-46AC22F6B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B6B7-B6BD-6440-BECA-8F1AA6F1333A}" type="datetimeFigureOut">
              <a:rPr lang="en-MX" smtClean="0"/>
              <a:t>12/2/21</a:t>
            </a:fld>
            <a:endParaRPr 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EFA80-258B-B040-9AF9-6F9195FAD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E917E-4A36-DD4E-8AD6-60471DABE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7E831-BECF-ED45-A59F-4B5B427041AE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580776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A7DCB-2EE7-8E40-81B4-3690B8D09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A5AD2E-E250-3243-91D3-8D04B840C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23DDD6-DE43-E54A-97C9-E714FFB66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B6B7-B6BD-6440-BECA-8F1AA6F1333A}" type="datetimeFigureOut">
              <a:rPr lang="en-MX" smtClean="0"/>
              <a:t>12/2/21</a:t>
            </a:fld>
            <a:endParaRPr 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0FE70-098E-F244-BF6D-065D9225B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4CD1C2-F0CD-0F4F-BF62-1214E4048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7E831-BECF-ED45-A59F-4B5B427041AE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68515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CD54E-04BF-9D43-AE5D-948A7D50D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5861A-49B9-9843-8CB6-D8BAE8AE87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77353-1709-9F4A-8B1D-D655F8BCD3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F577FF-96FB-364A-9690-347FE75D7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B6B7-B6BD-6440-BECA-8F1AA6F1333A}" type="datetimeFigureOut">
              <a:rPr lang="en-MX" smtClean="0"/>
              <a:t>12/2/21</a:t>
            </a:fld>
            <a:endParaRPr lang="en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61D56F-EDAB-C14F-AB88-D4A97ABA3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BAF86B-EBEF-8A41-B67D-7CF949F12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7E831-BECF-ED45-A59F-4B5B427041AE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446239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9129B-99AE-994C-BB44-239100EB1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BF7008-F53E-1045-83F6-372C0B0F25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6D59C8-62C9-224E-81D1-CCBA3753F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4A5543-9A1B-8347-91EB-2609D9D8BE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976E4A-063A-0A48-9592-D25EF08E07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5DFF97-327C-8640-B3F9-36E666D4A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B6B7-B6BD-6440-BECA-8F1AA6F1333A}" type="datetimeFigureOut">
              <a:rPr lang="en-MX" smtClean="0"/>
              <a:t>12/2/21</a:t>
            </a:fld>
            <a:endParaRPr lang="en-MX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E3AC03-5D6D-5340-9F4A-A8F8082B1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F8D070-2DF5-D14C-8E8D-CAFF8D2DF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7E831-BECF-ED45-A59F-4B5B427041AE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324451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029E6-06F9-2040-8B62-9DF87BB22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E59D3-757B-FE42-A8DA-4179862C1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B6B7-B6BD-6440-BECA-8F1AA6F1333A}" type="datetimeFigureOut">
              <a:rPr lang="en-MX" smtClean="0"/>
              <a:t>12/2/21</a:t>
            </a:fld>
            <a:endParaRPr lang="en-MX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E54284-F521-A84D-8C08-63E930C01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0AC1AE-EB6F-DC4A-80A2-09A30E304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7E831-BECF-ED45-A59F-4B5B427041AE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649559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A937B0-F0CC-0D4A-B206-15C3C678E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B6B7-B6BD-6440-BECA-8F1AA6F1333A}" type="datetimeFigureOut">
              <a:rPr lang="en-MX" smtClean="0"/>
              <a:t>12/2/21</a:t>
            </a:fld>
            <a:endParaRPr lang="en-MX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07A6DB-0A30-0543-AB02-8BEF38CAE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913C66-25CD-1B41-A7C8-10F36BDFA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7E831-BECF-ED45-A59F-4B5B427041AE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908801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DAAF5-AD0E-BC4D-96D9-63E5B9B5A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4969E-5877-4544-9E9F-E23F283A4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3D289E-3C98-0D4F-9E7D-956C736B0E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189FA-A595-4E4E-9F3E-0BB960F72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B6B7-B6BD-6440-BECA-8F1AA6F1333A}" type="datetimeFigureOut">
              <a:rPr lang="en-MX" smtClean="0"/>
              <a:t>12/2/21</a:t>
            </a:fld>
            <a:endParaRPr lang="en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A0873D-9B81-584C-AA64-038576A95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764B81-B014-8E4A-BE71-D5009C635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7E831-BECF-ED45-A59F-4B5B427041AE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49680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F12E3-651C-2A4A-B558-0A95B457B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CF9FEE-7214-CD4E-B390-FD8017ADDA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245A53-CCBF-984C-99FC-6C9E97452A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8FEE41-CB02-554F-B0AF-43D74FA78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B6B7-B6BD-6440-BECA-8F1AA6F1333A}" type="datetimeFigureOut">
              <a:rPr lang="en-MX" smtClean="0"/>
              <a:t>12/2/21</a:t>
            </a:fld>
            <a:endParaRPr lang="en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8F5BFF-0EB4-EF4C-ADFB-EB18BF44B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428468-44B2-C44D-A15E-8A8853245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7E831-BECF-ED45-A59F-4B5B427041AE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924645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E96652-B623-884C-9624-3D5A84E57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A535C9-7B83-A846-BF14-7E2E251531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F7979-4711-5149-B8EB-960B69C967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2B6B7-B6BD-6440-BECA-8F1AA6F1333A}" type="datetimeFigureOut">
              <a:rPr lang="en-MX" smtClean="0"/>
              <a:t>12/2/21</a:t>
            </a:fld>
            <a:endParaRPr 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074C8-1EDE-6D4F-8CA9-BD1A909501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FA457-FA40-724C-B96C-68145DED64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7E831-BECF-ED45-A59F-4B5B427041AE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409263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Brace 3">
            <a:extLst>
              <a:ext uri="{FF2B5EF4-FFF2-40B4-BE49-F238E27FC236}">
                <a16:creationId xmlns:a16="http://schemas.microsoft.com/office/drawing/2014/main" id="{CF328954-AF78-C245-9DDD-047F520E3D56}"/>
              </a:ext>
            </a:extLst>
          </p:cNvPr>
          <p:cNvSpPr/>
          <p:nvPr/>
        </p:nvSpPr>
        <p:spPr>
          <a:xfrm>
            <a:off x="2657137" y="387275"/>
            <a:ext cx="1008000" cy="5798372"/>
          </a:xfrm>
          <a:prstGeom prst="leftBrace">
            <a:avLst/>
          </a:prstGeom>
          <a:ln w="349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X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0FA326-58BA-7247-AA54-4455AFA92B0B}"/>
              </a:ext>
            </a:extLst>
          </p:cNvPr>
          <p:cNvSpPr txBox="1"/>
          <p:nvPr/>
        </p:nvSpPr>
        <p:spPr>
          <a:xfrm>
            <a:off x="338202" y="2963295"/>
            <a:ext cx="2131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dirty="0"/>
              <a:t>[IDEA GENERAL]</a:t>
            </a:r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A545ABC8-759A-324B-8DB9-AE994D96D424}"/>
              </a:ext>
            </a:extLst>
          </p:cNvPr>
          <p:cNvSpPr/>
          <p:nvPr/>
        </p:nvSpPr>
        <p:spPr>
          <a:xfrm>
            <a:off x="5858815" y="2746480"/>
            <a:ext cx="474370" cy="1252603"/>
          </a:xfrm>
          <a:prstGeom prst="leftBrace">
            <a:avLst/>
          </a:prstGeom>
          <a:ln w="349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X" dirty="0"/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3EFBB5E9-21BF-D749-816F-5A3852B2D676}"/>
              </a:ext>
            </a:extLst>
          </p:cNvPr>
          <p:cNvSpPr/>
          <p:nvPr/>
        </p:nvSpPr>
        <p:spPr>
          <a:xfrm>
            <a:off x="5896393" y="4897677"/>
            <a:ext cx="474370" cy="1252603"/>
          </a:xfrm>
          <a:prstGeom prst="leftBrace">
            <a:avLst/>
          </a:prstGeom>
          <a:ln w="349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X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9BCD26-792B-124B-9C00-5FE3A83F182C}"/>
              </a:ext>
            </a:extLst>
          </p:cNvPr>
          <p:cNvSpPr txBox="1"/>
          <p:nvPr/>
        </p:nvSpPr>
        <p:spPr>
          <a:xfrm>
            <a:off x="3557391" y="1004893"/>
            <a:ext cx="2131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dirty="0"/>
              <a:t>[IDEA PRINCIPAL 1]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4E747E-EF6D-5E4C-81E5-71775BB56B55}"/>
              </a:ext>
            </a:extLst>
          </p:cNvPr>
          <p:cNvSpPr txBox="1"/>
          <p:nvPr/>
        </p:nvSpPr>
        <p:spPr>
          <a:xfrm>
            <a:off x="3594969" y="2946427"/>
            <a:ext cx="2131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dirty="0"/>
              <a:t>[IDEA PRINCIPAL 2]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B8BC036-492E-1648-8607-24860FECF40C}"/>
              </a:ext>
            </a:extLst>
          </p:cNvPr>
          <p:cNvSpPr txBox="1"/>
          <p:nvPr/>
        </p:nvSpPr>
        <p:spPr>
          <a:xfrm>
            <a:off x="3607495" y="5050800"/>
            <a:ext cx="2131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dirty="0"/>
              <a:t>[IDEA PRINCIPAL 3]</a:t>
            </a:r>
          </a:p>
        </p:txBody>
      </p:sp>
      <p:sp>
        <p:nvSpPr>
          <p:cNvPr id="12" name="Left Brace 11">
            <a:extLst>
              <a:ext uri="{FF2B5EF4-FFF2-40B4-BE49-F238E27FC236}">
                <a16:creationId xmlns:a16="http://schemas.microsoft.com/office/drawing/2014/main" id="{60D28BD7-93B3-4C48-852B-D328DF474BE7}"/>
              </a:ext>
            </a:extLst>
          </p:cNvPr>
          <p:cNvSpPr/>
          <p:nvPr/>
        </p:nvSpPr>
        <p:spPr>
          <a:xfrm>
            <a:off x="5892218" y="595283"/>
            <a:ext cx="474370" cy="1252603"/>
          </a:xfrm>
          <a:prstGeom prst="leftBrace">
            <a:avLst/>
          </a:prstGeom>
          <a:ln w="349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X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88D80F-F4CD-DA48-9075-6E9AD820DDFB}"/>
              </a:ext>
            </a:extLst>
          </p:cNvPr>
          <p:cNvSpPr txBox="1"/>
          <p:nvPr/>
        </p:nvSpPr>
        <p:spPr>
          <a:xfrm>
            <a:off x="6501008" y="727894"/>
            <a:ext cx="3033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MX" dirty="0"/>
              <a:t>[DESARROLLO DE IDEA 1]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9A0733-F6DE-9C41-9E93-6D443B036D80}"/>
              </a:ext>
            </a:extLst>
          </p:cNvPr>
          <p:cNvSpPr txBox="1"/>
          <p:nvPr/>
        </p:nvSpPr>
        <p:spPr>
          <a:xfrm>
            <a:off x="6465987" y="2911116"/>
            <a:ext cx="5183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[DESARROLLO DE IDEA 2]</a:t>
            </a:r>
            <a:endParaRPr lang="en-MX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3909FA3-9F1D-BD45-9786-4D0253F26FD1}"/>
              </a:ext>
            </a:extLst>
          </p:cNvPr>
          <p:cNvSpPr txBox="1"/>
          <p:nvPr/>
        </p:nvSpPr>
        <p:spPr>
          <a:xfrm>
            <a:off x="6465987" y="4897677"/>
            <a:ext cx="5183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[DESARROLLO DE IDEA 3]</a:t>
            </a:r>
            <a:endParaRPr lang="en-MX" dirty="0"/>
          </a:p>
        </p:txBody>
      </p:sp>
    </p:spTree>
    <p:extLst>
      <p:ext uri="{BB962C8B-B14F-4D97-AF65-F5344CB8AC3E}">
        <p14:creationId xmlns:p14="http://schemas.microsoft.com/office/powerpoint/2010/main" val="2538085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0CFE001D-F92E-D74E-8207-0122AEC42FE8}"/>
              </a:ext>
            </a:extLst>
          </p:cNvPr>
          <p:cNvSpPr/>
          <p:nvPr/>
        </p:nvSpPr>
        <p:spPr>
          <a:xfrm>
            <a:off x="2701961" y="34961"/>
            <a:ext cx="6788075" cy="678807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X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4920611-CD95-1542-9DDF-D6D7D34C0479}"/>
              </a:ext>
            </a:extLst>
          </p:cNvPr>
          <p:cNvSpPr/>
          <p:nvPr/>
        </p:nvSpPr>
        <p:spPr>
          <a:xfrm>
            <a:off x="3761590" y="1094590"/>
            <a:ext cx="4668820" cy="466882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X" dirty="0">
              <a:highlight>
                <a:srgbClr val="00FF00"/>
              </a:highlight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87BF243-39D0-6845-9A78-44D527AC1D55}"/>
              </a:ext>
            </a:extLst>
          </p:cNvPr>
          <p:cNvSpPr/>
          <p:nvPr/>
        </p:nvSpPr>
        <p:spPr>
          <a:xfrm>
            <a:off x="4862232" y="2195232"/>
            <a:ext cx="2467536" cy="246753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X" dirty="0"/>
              <a:t>[IDEA PRINCIPAL]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32EC391-7C55-324F-8227-82AA9273052B}"/>
              </a:ext>
            </a:extLst>
          </p:cNvPr>
          <p:cNvSpPr txBox="1"/>
          <p:nvPr/>
        </p:nvSpPr>
        <p:spPr>
          <a:xfrm>
            <a:off x="5157625" y="4963610"/>
            <a:ext cx="2251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dirty="0"/>
              <a:t>[IDEA RELACIONADA]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BA69051-6BCA-3A45-9439-E61B6C453025}"/>
              </a:ext>
            </a:extLst>
          </p:cNvPr>
          <p:cNvSpPr txBox="1"/>
          <p:nvPr/>
        </p:nvSpPr>
        <p:spPr>
          <a:xfrm>
            <a:off x="4921622" y="1437774"/>
            <a:ext cx="234875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MX" b="1" dirty="0"/>
              <a:t>[IDEA SECUNDARIA 1]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EF53472-7C20-0D43-944C-0B99A15122BB}"/>
              </a:ext>
            </a:extLst>
          </p:cNvPr>
          <p:cNvSpPr txBox="1"/>
          <p:nvPr/>
        </p:nvSpPr>
        <p:spPr>
          <a:xfrm>
            <a:off x="4829512" y="327472"/>
            <a:ext cx="2459916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MX" b="1" dirty="0"/>
              <a:t>[IDEA RELACIONADA 2]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134BAA2-635B-1A4B-AD61-EC97BAE665FB}"/>
              </a:ext>
            </a:extLst>
          </p:cNvPr>
          <p:cNvSpPr txBox="1"/>
          <p:nvPr/>
        </p:nvSpPr>
        <p:spPr>
          <a:xfrm>
            <a:off x="6992024" y="4085257"/>
            <a:ext cx="14885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1050" dirty="0"/>
              <a:t>[IDEA RELACIONADA]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363132-71F6-F442-B806-9BA0AB175D4C}"/>
              </a:ext>
            </a:extLst>
          </p:cNvPr>
          <p:cNvSpPr txBox="1"/>
          <p:nvPr/>
        </p:nvSpPr>
        <p:spPr>
          <a:xfrm>
            <a:off x="4087459" y="2105850"/>
            <a:ext cx="14885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1050" dirty="0"/>
              <a:t>[IDEA RELACIONADA]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4F3DF83-94FC-CA4B-A9E7-4FCA5AAC6B0B}"/>
              </a:ext>
            </a:extLst>
          </p:cNvPr>
          <p:cNvSpPr txBox="1"/>
          <p:nvPr/>
        </p:nvSpPr>
        <p:spPr>
          <a:xfrm>
            <a:off x="4022913" y="4407986"/>
            <a:ext cx="14885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1050" dirty="0"/>
              <a:t>[IDEA RELACIONADA]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825098A-B3A5-3545-98D7-8C49F263BC35}"/>
              </a:ext>
            </a:extLst>
          </p:cNvPr>
          <p:cNvSpPr txBox="1"/>
          <p:nvPr/>
        </p:nvSpPr>
        <p:spPr>
          <a:xfrm>
            <a:off x="6744599" y="2116608"/>
            <a:ext cx="14885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1050" dirty="0"/>
              <a:t>[IDEA RELACIONADA]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58CC117-106D-CB4A-8EA2-BD059A067BCE}"/>
              </a:ext>
            </a:extLst>
          </p:cNvPr>
          <p:cNvSpPr txBox="1"/>
          <p:nvPr/>
        </p:nvSpPr>
        <p:spPr>
          <a:xfrm>
            <a:off x="5136109" y="5985587"/>
            <a:ext cx="2251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dirty="0"/>
              <a:t>[IDEA RELACIONADA]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5EEBE40-9E40-854F-9C06-6BEF6EC20BE2}"/>
              </a:ext>
            </a:extLst>
          </p:cNvPr>
          <p:cNvSpPr txBox="1"/>
          <p:nvPr/>
        </p:nvSpPr>
        <p:spPr>
          <a:xfrm>
            <a:off x="3506546" y="5408448"/>
            <a:ext cx="14885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1050" dirty="0"/>
              <a:t>[IDEA RELACIONADA]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C78078A-06A9-3B49-A962-FB5FBF11A08E}"/>
              </a:ext>
            </a:extLst>
          </p:cNvPr>
          <p:cNvSpPr txBox="1"/>
          <p:nvPr/>
        </p:nvSpPr>
        <p:spPr>
          <a:xfrm>
            <a:off x="7626724" y="5096476"/>
            <a:ext cx="14885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1050" dirty="0"/>
              <a:t>[IDEA RELACIONADA]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A46F9BB-BC19-774E-9EA4-7148B7021E77}"/>
              </a:ext>
            </a:extLst>
          </p:cNvPr>
          <p:cNvSpPr txBox="1"/>
          <p:nvPr/>
        </p:nvSpPr>
        <p:spPr>
          <a:xfrm>
            <a:off x="3581849" y="1062359"/>
            <a:ext cx="14885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1050" dirty="0"/>
              <a:t>[IDEA RELACIONADA]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102D8C0-F0ED-F24D-9C2C-FC340F7DD71F}"/>
              </a:ext>
            </a:extLst>
          </p:cNvPr>
          <p:cNvSpPr txBox="1"/>
          <p:nvPr/>
        </p:nvSpPr>
        <p:spPr>
          <a:xfrm>
            <a:off x="7164146" y="1094632"/>
            <a:ext cx="14885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X" sz="1050" dirty="0"/>
              <a:t>[IDEA RELACIONADA]</a:t>
            </a:r>
          </a:p>
        </p:txBody>
      </p:sp>
    </p:spTree>
    <p:extLst>
      <p:ext uri="{BB962C8B-B14F-4D97-AF65-F5344CB8AC3E}">
        <p14:creationId xmlns:p14="http://schemas.microsoft.com/office/powerpoint/2010/main" val="384945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91</Words>
  <Application>Microsoft Macintosh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Chac Bron-Yr-Aur</dc:creator>
  <cp:lastModifiedBy>Chac Bron-Yr-Aur</cp:lastModifiedBy>
  <cp:revision>1</cp:revision>
  <dcterms:created xsi:type="dcterms:W3CDTF">2021-12-02T19:11:00Z</dcterms:created>
  <dcterms:modified xsi:type="dcterms:W3CDTF">2021-12-02T20:23:59Z</dcterms:modified>
</cp:coreProperties>
</file>