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Montserrat Medium"/>
      <p:regular r:id="rId7"/>
      <p:bold r:id="rId8"/>
      <p:italic r:id="rId9"/>
      <p:boldItalic r:id="rId10"/>
    </p:embeddedFont>
    <p:embeddedFont>
      <p:font typeface="Oswald SemiBold"/>
      <p:regular r:id="rId11"/>
      <p:bold r:id="rId12"/>
    </p:embeddedFont>
    <p:embeddedFont>
      <p:font typeface="Arial Black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g7vpoP8hlAMou7MAprq7upb5Uh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SemiBold-regular.fntdata"/><Relationship Id="rId10" Type="http://schemas.openxmlformats.org/officeDocument/2006/relationships/font" Target="fonts/MontserratMedium-boldItalic.fntdata"/><Relationship Id="rId13" Type="http://schemas.openxmlformats.org/officeDocument/2006/relationships/font" Target="fonts/ArialBlack-regular.fntdata"/><Relationship Id="rId12" Type="http://schemas.openxmlformats.org/officeDocument/2006/relationships/font" Target="fonts/OswaldSemiBo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Medium-italic.fntdata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Medium-regular.fntdata"/><Relationship Id="rId8" Type="http://schemas.openxmlformats.org/officeDocument/2006/relationships/font" Target="fonts/Montserrat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" y="0"/>
            <a:ext cx="9144000" cy="720080"/>
          </a:xfrm>
          <a:prstGeom prst="rect">
            <a:avLst/>
          </a:prstGeom>
          <a:solidFill>
            <a:srgbClr val="F2F2F2"/>
          </a:solidFill>
          <a:ln cap="flat" cmpd="sng" w="25400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>
            <p:ph type="ctrTitle"/>
          </p:nvPr>
        </p:nvSpPr>
        <p:spPr>
          <a:xfrm>
            <a:off x="2541095" y="116632"/>
            <a:ext cx="4389587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lang="es-VE" sz="2200">
                <a:solidFill>
                  <a:schemeClr val="dk2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Título</a:t>
            </a:r>
            <a:endParaRPr sz="2200">
              <a:solidFill>
                <a:schemeClr val="dk2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918717" y="2006846"/>
            <a:ext cx="3456384" cy="3008312"/>
          </a:xfrm>
          <a:prstGeom prst="rect">
            <a:avLst/>
          </a:prstGeom>
          <a:noFill/>
          <a:ln cap="flat" cmpd="sng" w="38100">
            <a:solidFill>
              <a:srgbClr val="FEFEF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7" name="Google Shape;87;p1"/>
          <p:cNvCxnSpPr/>
          <p:nvPr/>
        </p:nvCxnSpPr>
        <p:spPr>
          <a:xfrm flipH="1" rot="10800000">
            <a:off x="3062733" y="2158562"/>
            <a:ext cx="3168352" cy="2664296"/>
          </a:xfrm>
          <a:prstGeom prst="straightConnector1">
            <a:avLst/>
          </a:prstGeom>
          <a:noFill/>
          <a:ln cap="flat" cmpd="sng" w="19050">
            <a:solidFill>
              <a:srgbClr val="92CCDC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88" name="Google Shape;88;p1"/>
          <p:cNvCxnSpPr/>
          <p:nvPr/>
        </p:nvCxnSpPr>
        <p:spPr>
          <a:xfrm>
            <a:off x="3062733" y="2158562"/>
            <a:ext cx="3168352" cy="2664296"/>
          </a:xfrm>
          <a:prstGeom prst="straightConnector1">
            <a:avLst/>
          </a:prstGeom>
          <a:noFill/>
          <a:ln cap="flat" cmpd="sng" w="19050">
            <a:solidFill>
              <a:srgbClr val="92CCDC"/>
            </a:solidFill>
            <a:prstDash val="solid"/>
            <a:round/>
            <a:headEnd len="med" w="med" type="stealth"/>
            <a:tailEnd len="med" w="med" type="stealth"/>
          </a:ln>
        </p:spPr>
      </p:cxnSp>
      <p:sp>
        <p:nvSpPr>
          <p:cNvPr id="89" name="Google Shape;89;p1"/>
          <p:cNvSpPr txBox="1"/>
          <p:nvPr/>
        </p:nvSpPr>
        <p:spPr>
          <a:xfrm rot="-2410216">
            <a:off x="2734544" y="3298110"/>
            <a:ext cx="369098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VE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Contradictorias </a:t>
            </a:r>
            <a:r>
              <a:rPr b="0" i="0" lang="es-VE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</a:t>
            </a:r>
            <a:r>
              <a:rPr b="0" i="0" lang="es-VE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Contradictorias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 rot="2386936">
            <a:off x="2927788" y="3292693"/>
            <a:ext cx="3585567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VE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Contradictorias                        Contradictorias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" name="Google Shape;91;p1"/>
          <p:cNvCxnSpPr/>
          <p:nvPr/>
        </p:nvCxnSpPr>
        <p:spPr>
          <a:xfrm>
            <a:off x="3062733" y="1738156"/>
            <a:ext cx="3168352" cy="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round/>
            <a:headEnd len="med" w="med" type="stealth"/>
            <a:tailEnd len="med" w="med" type="stealth"/>
          </a:ln>
        </p:spPr>
      </p:cxnSp>
      <p:sp>
        <p:nvSpPr>
          <p:cNvPr id="92" name="Google Shape;92;p1"/>
          <p:cNvSpPr/>
          <p:nvPr/>
        </p:nvSpPr>
        <p:spPr>
          <a:xfrm>
            <a:off x="2342653" y="1469466"/>
            <a:ext cx="576064" cy="537380"/>
          </a:xfrm>
          <a:prstGeom prst="diamond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6375101" y="1469466"/>
            <a:ext cx="576064" cy="537380"/>
          </a:xfrm>
          <a:prstGeom prst="diamond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342653" y="5015158"/>
            <a:ext cx="576064" cy="537380"/>
          </a:xfrm>
          <a:prstGeom prst="diamond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6375101" y="5015158"/>
            <a:ext cx="576064" cy="537380"/>
          </a:xfrm>
          <a:prstGeom prst="diamond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2450665" y="1553490"/>
            <a:ext cx="360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VE" sz="18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</a:t>
            </a:r>
            <a:endParaRPr b="0" i="0" sz="1800" u="none" cap="none" strike="noStrike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6483113" y="1553490"/>
            <a:ext cx="360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VE" sz="18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2450665" y="5099182"/>
            <a:ext cx="360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VE" sz="18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I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6483113" y="5099182"/>
            <a:ext cx="360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VE" sz="18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O</a:t>
            </a:r>
            <a:endParaRPr b="0" i="0" sz="1800" u="none" cap="none" strike="noStrike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100" name="Google Shape;100;p1"/>
          <p:cNvCxnSpPr/>
          <p:nvPr/>
        </p:nvCxnSpPr>
        <p:spPr>
          <a:xfrm>
            <a:off x="3062733" y="5302190"/>
            <a:ext cx="3168352" cy="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101" name="Google Shape;101;p1"/>
          <p:cNvCxnSpPr/>
          <p:nvPr/>
        </p:nvCxnSpPr>
        <p:spPr>
          <a:xfrm>
            <a:off x="2630685" y="2135544"/>
            <a:ext cx="0" cy="2750916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102" name="Google Shape;102;p1"/>
          <p:cNvCxnSpPr/>
          <p:nvPr/>
        </p:nvCxnSpPr>
        <p:spPr>
          <a:xfrm>
            <a:off x="6663133" y="2135544"/>
            <a:ext cx="0" cy="2750916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round/>
            <a:headEnd len="med" w="med" type="stealth"/>
            <a:tailEnd len="med" w="med" type="stealth"/>
          </a:ln>
        </p:spPr>
      </p:cxnSp>
      <p:sp>
        <p:nvSpPr>
          <p:cNvPr id="103" name="Google Shape;103;p1"/>
          <p:cNvSpPr txBox="1"/>
          <p:nvPr/>
        </p:nvSpPr>
        <p:spPr>
          <a:xfrm>
            <a:off x="3787303" y="1492499"/>
            <a:ext cx="172819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VE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Contrarias</a:t>
            </a:r>
            <a:endParaRPr b="0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787303" y="5302190"/>
            <a:ext cx="172819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VE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Subcontrarias</a:t>
            </a:r>
            <a:endParaRPr b="0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 rot="-5400000">
            <a:off x="1656988" y="3359905"/>
            <a:ext cx="172819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VE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Subalternas</a:t>
            </a:r>
            <a:endParaRPr b="0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 rot="5400000">
            <a:off x="5935781" y="3359905"/>
            <a:ext cx="172819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VE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Subalternas</a:t>
            </a:r>
            <a:endParaRPr b="0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1367505" y="959527"/>
            <a:ext cx="230715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s-VE" sz="14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Texto</a:t>
            </a:r>
            <a:endParaRPr i="0" sz="14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5544514" y="959527"/>
            <a:ext cx="230715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s-VE" sz="14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Texto</a:t>
            </a:r>
            <a:endParaRPr i="0" sz="14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1367505" y="5755728"/>
            <a:ext cx="230715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s-VE" sz="14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Texto</a:t>
            </a:r>
            <a:endParaRPr i="0" sz="14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5544514" y="5755728"/>
            <a:ext cx="230715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s-VE" sz="14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Texto</a:t>
            </a:r>
            <a:endParaRPr i="0" sz="14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2021-12-24T03:55:57Z</dcterms:created>
  <dc:creator>Alexandra</dc:creator>
</cp:coreProperties>
</file>