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4052F-6ED4-43CA-9478-7200A389CCD5}" v="30" dt="2021-12-23T06:56:06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ario invitado" userId="ad93497a791d5e58" providerId="Windows Live" clId="Web-{C214052F-6ED4-43CA-9478-7200A389CCD5}"/>
    <pc:docChg chg="modSld">
      <pc:chgData name="Usuario invitado" userId="ad93497a791d5e58" providerId="Windows Live" clId="Web-{C214052F-6ED4-43CA-9478-7200A389CCD5}" dt="2021-12-23T06:56:06.922" v="193"/>
      <pc:docMkLst>
        <pc:docMk/>
      </pc:docMkLst>
      <pc:sldChg chg="modSp">
        <pc:chgData name="Usuario invitado" userId="ad93497a791d5e58" providerId="Windows Live" clId="Web-{C214052F-6ED4-43CA-9478-7200A389CCD5}" dt="2021-12-23T06:56:06.922" v="193"/>
        <pc:sldMkLst>
          <pc:docMk/>
          <pc:sldMk cId="2846578737" sldId="257"/>
        </pc:sldMkLst>
        <pc:spChg chg="mod">
          <ac:chgData name="Usuario invitado" userId="ad93497a791d5e58" providerId="Windows Live" clId="Web-{C214052F-6ED4-43CA-9478-7200A389CCD5}" dt="2021-12-23T06:36:11.383" v="21" actId="20577"/>
          <ac:spMkLst>
            <pc:docMk/>
            <pc:sldMk cId="2846578737" sldId="257"/>
            <ac:spMk id="4" creationId="{00000000-0000-0000-0000-000000000000}"/>
          </ac:spMkLst>
        </pc:spChg>
        <pc:graphicFrameChg chg="modGraphic">
          <ac:chgData name="Usuario invitado" userId="ad93497a791d5e58" providerId="Windows Live" clId="Web-{C214052F-6ED4-43CA-9478-7200A389CCD5}" dt="2021-12-23T06:56:06.922" v="193"/>
          <ac:graphicFrameMkLst>
            <pc:docMk/>
            <pc:sldMk cId="2846578737" sldId="257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4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principal</a:t>
          </a:r>
          <a:endParaRPr lang="es-ES" noProof="0" dirty="0"/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es-ES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es-ES" noProof="0" dirty="0"/>
        </a:p>
      </dgm:t>
    </dgm:pt>
    <dgm:pt modelId="{BFBC97C7-0F03-4565-9158-FBB91717A2B6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secundaria</a:t>
          </a:r>
          <a:endParaRPr lang="es-ES" noProof="0" dirty="0"/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es-ES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es-ES" noProof="0" dirty="0"/>
        </a:p>
      </dgm:t>
    </dgm:pt>
    <dgm:pt modelId="{8870A86E-AE45-4C26-8AC9-32FA7050A4C7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complementaria</a:t>
          </a:r>
          <a:endParaRPr lang="es-ES" noProof="0" dirty="0"/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es-ES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es-ES" noProof="0" dirty="0"/>
        </a:p>
      </dgm:t>
    </dgm:pt>
    <dgm:pt modelId="{2AB4D084-5D3E-4CB6-ABED-82BD38D82611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Ejemplo</a:t>
          </a:r>
          <a:endParaRPr lang="es-ES" noProof="0" dirty="0"/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es-ES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es-ES" noProof="0" dirty="0"/>
        </a:p>
      </dgm:t>
    </dgm:pt>
    <dgm:pt modelId="{BC13C424-D815-423B-A016-8C803D3706EB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complementaria</a:t>
          </a:r>
          <a:endParaRPr lang="es-ES" noProof="0" dirty="0"/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es-ES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es-ES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secundaria</a:t>
          </a:r>
          <a:endParaRPr lang="es-ES" noProof="0" dirty="0"/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es-ES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es-ES" noProof="0" dirty="0"/>
        </a:p>
      </dgm:t>
    </dgm:pt>
    <dgm:pt modelId="{70934EB4-A246-4519-921C-4B80BD742CC5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complementaria</a:t>
          </a:r>
          <a:endParaRPr lang="es-ES" noProof="0" dirty="0"/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es-ES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es-ES" noProof="0" dirty="0"/>
        </a:p>
      </dgm:t>
    </dgm:pt>
    <dgm:pt modelId="{D0C76AE8-ACAE-45ED-9A80-62B00E6A0E82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complementaria</a:t>
          </a:r>
          <a:endParaRPr lang="es-ES" noProof="0" dirty="0"/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es-ES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es-ES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Ejemplo</a:t>
          </a:r>
          <a:endParaRPr lang="es-ES" noProof="0" dirty="0"/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es-ES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es-ES" noProof="0" dirty="0"/>
        </a:p>
      </dgm:t>
    </dgm:pt>
    <dgm:pt modelId="{9D5E5742-3CBE-44F5-85E8-A786A586B195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Idea complementaria</a:t>
          </a:r>
          <a:endParaRPr lang="es-ES" noProof="0" dirty="0"/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es-ES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es-ES" noProof="0" dirty="0"/>
        </a:p>
      </dgm:t>
    </dgm:pt>
    <dgm:pt modelId="{CB9A888F-5DBC-4177-883F-1C3C039576A2}">
      <dgm:prSet phldrT="[Text]" phldr="0"/>
      <dgm:spPr/>
      <dgm:t>
        <a:bodyPr rtlCol="0"/>
        <a:lstStyle/>
        <a:p>
          <a:pPr rtl="0"/>
          <a:r>
            <a:rPr lang="es-ES" noProof="0" dirty="0">
              <a:latin typeface="Cambria"/>
            </a:rPr>
            <a:t>Ejemplo</a:t>
          </a:r>
          <a:endParaRPr lang="es-ES" noProof="0" dirty="0"/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es-ES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es-ES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principal</a:t>
          </a:r>
          <a:endParaRPr lang="es-ES" sz="16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secundaria</a:t>
          </a:r>
          <a:endParaRPr lang="es-ES" sz="16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complementaria</a:t>
          </a:r>
          <a:endParaRPr lang="es-ES" sz="16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Ejemplo</a:t>
          </a:r>
          <a:endParaRPr lang="es-ES" sz="16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complementaria</a:t>
          </a:r>
          <a:endParaRPr lang="es-ES" sz="16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secundaria</a:t>
          </a:r>
          <a:endParaRPr lang="es-ES" sz="16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complementaria</a:t>
          </a:r>
          <a:endParaRPr lang="es-ES" sz="16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complementaria</a:t>
          </a:r>
          <a:endParaRPr lang="es-ES" sz="16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Ejemplo</a:t>
          </a:r>
          <a:endParaRPr lang="es-ES" sz="16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Idea complementaria</a:t>
          </a:r>
          <a:endParaRPr lang="es-ES" sz="16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mbria"/>
            </a:rPr>
            <a:t>Ejemplo</a:t>
          </a:r>
          <a:endParaRPr lang="es-ES" sz="16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E0A79F-FDF1-4B21-AE3F-0B06F861F19C}" type="datetime1">
              <a:rPr lang="es-ES" smtClean="0"/>
              <a:t>22/12/2021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864FB03-4DBE-48CC-B883-5FCE950BDD94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2AF22-A44B-4E87-A71C-47C571C83CF9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15B991-1585-4622-92C3-5C48B31F26C9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C6A89-8F77-4A83-997C-B91B40BC8712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243F65-A680-462B-8834-70DFBEA4DB13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6E40CE-2CC6-4FFD-8336-F4AF440A72F0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31C9B7-F83C-4FDB-BB26-B97AFDEE096F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11A9E1-C5D0-4FFD-BFF0-1AD3EEF7041B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E15028-8C8C-462B-BF03-C8F867FCA351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B90ACE-43CA-45C5-A85F-093A120F04D2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7D6EFD-2840-4BE0-B049-E098E218C4D5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68D0AE-6478-4043-B99E-4A3F87573876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732B345-8A05-426B-BB04-4DF544B26745}" type="datetime1">
              <a:rPr lang="es-ES" noProof="0" smtClean="0"/>
              <a:t>22/12/2021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Título sobre el sistema nervioso</a:t>
            </a:r>
          </a:p>
        </p:txBody>
      </p:sp>
      <p:graphicFrame>
        <p:nvGraphicFramePr>
          <p:cNvPr id="5" name="Diagrama 4" descr="Jerarquía horizontal" title="SmartArt"/>
          <p:cNvGraphicFramePr/>
          <p:nvPr>
            <p:extLst>
              <p:ext uri="{D42A27DB-BD31-4B8C-83A1-F6EECF244321}">
                <p14:modId xmlns:p14="http://schemas.microsoft.com/office/powerpoint/2010/main" val="114507869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.xml><?xml version="1.0" encoding="utf-8"?>
<a:theme xmlns:a="http://schemas.openxmlformats.org/drawingml/2006/main" name="Organigrama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Organigrama 01 16x9</vt:lpstr>
      <vt:lpstr>Título sobre el sistema nervioso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de jerarquía horizontal</dc:title>
  <dc:creator/>
  <cp:keywords/>
  <cp:lastModifiedBy/>
  <cp:revision>43</cp:revision>
  <dcterms:created xsi:type="dcterms:W3CDTF">2021-12-23T06:27:34Z</dcterms:created>
  <dcterms:modified xsi:type="dcterms:W3CDTF">2021-12-23T06:56:08Z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