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B68-E014-48B6-A5EF-691AED99464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1019-EF11-4FEA-818D-F51930BBB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84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B68-E014-48B6-A5EF-691AED99464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1019-EF11-4FEA-818D-F51930BBB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70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B68-E014-48B6-A5EF-691AED99464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1019-EF11-4FEA-818D-F51930BBB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B68-E014-48B6-A5EF-691AED99464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1019-EF11-4FEA-818D-F51930BBB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0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B68-E014-48B6-A5EF-691AED99464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1019-EF11-4FEA-818D-F51930BBB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2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B68-E014-48B6-A5EF-691AED99464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1019-EF11-4FEA-818D-F51930BBB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58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B68-E014-48B6-A5EF-691AED99464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1019-EF11-4FEA-818D-F51930BBB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5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B68-E014-48B6-A5EF-691AED99464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1019-EF11-4FEA-818D-F51930BBB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3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B68-E014-48B6-A5EF-691AED99464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1019-EF11-4FEA-818D-F51930BBB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70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B68-E014-48B6-A5EF-691AED99464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1019-EF11-4FEA-818D-F51930BBB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3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B68-E014-48B6-A5EF-691AED99464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1019-EF11-4FEA-818D-F51930BBB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9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3FB68-E014-48B6-A5EF-691AED99464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F1019-EF11-4FEA-818D-F51930BBB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0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rminador 4"/>
          <p:cNvSpPr/>
          <p:nvPr/>
        </p:nvSpPr>
        <p:spPr>
          <a:xfrm>
            <a:off x="6087292" y="679268"/>
            <a:ext cx="2351314" cy="64878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INICIO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rminador 5"/>
          <p:cNvSpPr/>
          <p:nvPr/>
        </p:nvSpPr>
        <p:spPr>
          <a:xfrm>
            <a:off x="6087293" y="5582192"/>
            <a:ext cx="2351314" cy="64879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INICIO</a:t>
            </a:r>
            <a:endParaRPr lang="en-US" b="1" dirty="0"/>
          </a:p>
        </p:txBody>
      </p:sp>
      <p:sp>
        <p:nvSpPr>
          <p:cNvPr id="7" name="Rectángulo 6"/>
          <p:cNvSpPr/>
          <p:nvPr/>
        </p:nvSpPr>
        <p:spPr>
          <a:xfrm>
            <a:off x="6172201" y="1693812"/>
            <a:ext cx="2181497" cy="627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PROCESO I</a:t>
            </a:r>
            <a:endParaRPr lang="en-US" b="1" dirty="0"/>
          </a:p>
        </p:txBody>
      </p:sp>
      <p:sp>
        <p:nvSpPr>
          <p:cNvPr id="8" name="Rectángulo 7"/>
          <p:cNvSpPr/>
          <p:nvPr/>
        </p:nvSpPr>
        <p:spPr>
          <a:xfrm>
            <a:off x="6172201" y="2730134"/>
            <a:ext cx="2181497" cy="648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PROCESO II</a:t>
            </a:r>
            <a:endParaRPr lang="en-US" b="1" dirty="0"/>
          </a:p>
        </p:txBody>
      </p:sp>
      <p:sp>
        <p:nvSpPr>
          <p:cNvPr id="9" name="Decisión 8"/>
          <p:cNvSpPr/>
          <p:nvPr/>
        </p:nvSpPr>
        <p:spPr>
          <a:xfrm>
            <a:off x="6110151" y="3585752"/>
            <a:ext cx="2305595" cy="1789611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DECISIÓN</a:t>
            </a:r>
            <a:endParaRPr lang="en-US" b="1" dirty="0"/>
          </a:p>
        </p:txBody>
      </p:sp>
      <p:sp>
        <p:nvSpPr>
          <p:cNvPr id="10" name="Datos 9"/>
          <p:cNvSpPr/>
          <p:nvPr/>
        </p:nvSpPr>
        <p:spPr>
          <a:xfrm>
            <a:off x="8902337" y="3740002"/>
            <a:ext cx="2586445" cy="1110343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DATA I</a:t>
            </a:r>
            <a:endParaRPr lang="en-US" b="1" dirty="0"/>
          </a:p>
        </p:txBody>
      </p:sp>
      <p:cxnSp>
        <p:nvCxnSpPr>
          <p:cNvPr id="15" name="Conector recto de flecha 14"/>
          <p:cNvCxnSpPr/>
          <p:nvPr/>
        </p:nvCxnSpPr>
        <p:spPr>
          <a:xfrm>
            <a:off x="9372599" y="2504647"/>
            <a:ext cx="2116183" cy="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>
            <a:off x="9372598" y="2859065"/>
            <a:ext cx="2116183" cy="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>
            <a:off x="9372597" y="3234748"/>
            <a:ext cx="2116183" cy="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>
            <a:off x="9372596" y="2164404"/>
            <a:ext cx="2116183" cy="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adroTexto 20"/>
          <p:cNvSpPr txBox="1"/>
          <p:nvPr/>
        </p:nvSpPr>
        <p:spPr>
          <a:xfrm>
            <a:off x="613954" y="678149"/>
            <a:ext cx="3984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[ESCRIBE AQUÍ EL TÍTULO DE TU DIAGRAMA DE FLUJO O EL NOMBRE DEL PROCESO]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613954" y="2007321"/>
            <a:ext cx="39841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1">
                    <a:lumMod val="75000"/>
                  </a:schemeClr>
                </a:solidFill>
              </a:rPr>
              <a:t>[UTILIZA LOS ELEMENTOS EN ESTA PÁGINA PARA ILUSTRAR TU PROCESO. DUPLICA LOS SÍMBOLOS QUE SEAN NECESARIOS, ASÍ COMO LAS FLECHAS PARA CONECTARLOS.]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613954" y="5375363"/>
            <a:ext cx="3984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>PARA AGREGAR NUEVAS FORMAS HAZ CLIC EN </a:t>
            </a:r>
            <a:r>
              <a:rPr lang="es-ES" sz="1600" b="1" dirty="0" smtClean="0">
                <a:solidFill>
                  <a:schemeClr val="accent1">
                    <a:lumMod val="75000"/>
                  </a:schemeClr>
                </a:solidFill>
              </a:rPr>
              <a:t>INSERTAR/FORMAS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1230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59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Laura</dc:creator>
  <cp:lastModifiedBy>Maria Laura</cp:lastModifiedBy>
  <cp:revision>4</cp:revision>
  <dcterms:created xsi:type="dcterms:W3CDTF">2022-11-04T14:30:09Z</dcterms:created>
  <dcterms:modified xsi:type="dcterms:W3CDTF">2022-11-04T15:18:13Z</dcterms:modified>
</cp:coreProperties>
</file>