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B1DBC1-53BF-464E-8FE0-05B09B849D6C}" type="doc">
      <dgm:prSet loTypeId="urn:microsoft.com/office/officeart/2008/layout/HorizontalMultiLevelHierarchy" loCatId="hierarchy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s-VE"/>
        </a:p>
      </dgm:t>
    </dgm:pt>
    <dgm:pt modelId="{63A50D86-AD68-4391-9D6D-48DA0E1620F8}">
      <dgm:prSet phldrT="[Texto]" custT="1"/>
      <dgm:spPr/>
      <dgm:t>
        <a:bodyPr/>
        <a:lstStyle/>
        <a:p>
          <a:r>
            <a:rPr lang="es-VE" sz="2400" dirty="0" smtClean="0">
              <a:latin typeface="Bebas Neue Bold" pitchFamily="34" charset="0"/>
            </a:rPr>
            <a:t>Idea principal</a:t>
          </a:r>
          <a:endParaRPr lang="es-VE" sz="2400" dirty="0">
            <a:latin typeface="Bebas Neue Bold" pitchFamily="34" charset="0"/>
          </a:endParaRPr>
        </a:p>
      </dgm:t>
    </dgm:pt>
    <dgm:pt modelId="{42470A46-6657-4FC7-81B2-C7AFE2F5F5DE}" type="parTrans" cxnId="{C152CAA4-9D86-41DE-A76D-9A2CD1A06A9D}">
      <dgm:prSet/>
      <dgm:spPr/>
      <dgm:t>
        <a:bodyPr/>
        <a:lstStyle/>
        <a:p>
          <a:endParaRPr lang="es-VE"/>
        </a:p>
      </dgm:t>
    </dgm:pt>
    <dgm:pt modelId="{CA34F656-9EE3-4BB9-A787-C745A2A4BB63}" type="sibTrans" cxnId="{C152CAA4-9D86-41DE-A76D-9A2CD1A06A9D}">
      <dgm:prSet/>
      <dgm:spPr/>
      <dgm:t>
        <a:bodyPr/>
        <a:lstStyle/>
        <a:p>
          <a:endParaRPr lang="es-VE"/>
        </a:p>
      </dgm:t>
    </dgm:pt>
    <dgm:pt modelId="{75E52581-3CD6-40D3-81FF-02C161E781BC}">
      <dgm:prSet phldrT="[Texto]" custT="1"/>
      <dgm:spPr/>
      <dgm:t>
        <a:bodyPr/>
        <a:lstStyle/>
        <a:p>
          <a:r>
            <a:rPr lang="es-VE" sz="2000" dirty="0" smtClean="0">
              <a:latin typeface="Bebas Neue Regular" pitchFamily="50" charset="0"/>
            </a:rPr>
            <a:t>Concepto</a:t>
          </a:r>
          <a:endParaRPr lang="es-VE" sz="2000" dirty="0">
            <a:latin typeface="Bebas Neue Regular" pitchFamily="50" charset="0"/>
          </a:endParaRPr>
        </a:p>
      </dgm:t>
    </dgm:pt>
    <dgm:pt modelId="{7FF5EA35-C886-41C1-8AB8-75E77F0FD807}" type="parTrans" cxnId="{1973CB68-8D72-4E87-ACE9-A0920707BBC3}">
      <dgm:prSet/>
      <dgm:spPr/>
      <dgm:t>
        <a:bodyPr/>
        <a:lstStyle/>
        <a:p>
          <a:endParaRPr lang="es-VE"/>
        </a:p>
      </dgm:t>
    </dgm:pt>
    <dgm:pt modelId="{A889CDF5-4722-4260-9AB4-2698386F4153}" type="sibTrans" cxnId="{1973CB68-8D72-4E87-ACE9-A0920707BBC3}">
      <dgm:prSet/>
      <dgm:spPr/>
      <dgm:t>
        <a:bodyPr/>
        <a:lstStyle/>
        <a:p>
          <a:endParaRPr lang="es-VE"/>
        </a:p>
      </dgm:t>
    </dgm:pt>
    <dgm:pt modelId="{8970600E-14AD-4E39-97AA-65BF009A1023}">
      <dgm:prSet phldrT="[Texto]" custT="1"/>
      <dgm:spPr/>
      <dgm:t>
        <a:bodyPr/>
        <a:lstStyle/>
        <a:p>
          <a:r>
            <a:rPr lang="es-VE" sz="2000" dirty="0" smtClean="0">
              <a:latin typeface="Bebas Neue Regular" pitchFamily="50" charset="0"/>
            </a:rPr>
            <a:t>Concepto</a:t>
          </a:r>
          <a:endParaRPr lang="es-VE" sz="2000" dirty="0">
            <a:latin typeface="Bebas Neue Regular" pitchFamily="50" charset="0"/>
          </a:endParaRPr>
        </a:p>
      </dgm:t>
    </dgm:pt>
    <dgm:pt modelId="{4D0B43C0-4FB5-4445-93B9-27BE312525E1}" type="parTrans" cxnId="{1B76194C-A3CB-46C0-A56F-BAAFDFF2430D}">
      <dgm:prSet/>
      <dgm:spPr/>
      <dgm:t>
        <a:bodyPr/>
        <a:lstStyle/>
        <a:p>
          <a:endParaRPr lang="es-VE"/>
        </a:p>
      </dgm:t>
    </dgm:pt>
    <dgm:pt modelId="{E8F6DE6C-1657-4AB9-A46E-9090AF751199}" type="sibTrans" cxnId="{1B76194C-A3CB-46C0-A56F-BAAFDFF2430D}">
      <dgm:prSet/>
      <dgm:spPr/>
      <dgm:t>
        <a:bodyPr/>
        <a:lstStyle/>
        <a:p>
          <a:endParaRPr lang="es-VE"/>
        </a:p>
      </dgm:t>
    </dgm:pt>
    <dgm:pt modelId="{C7FCF880-2511-4599-98AF-50F0B7B0ED7A}">
      <dgm:prSet phldrT="[Texto]" custT="1"/>
      <dgm:spPr/>
      <dgm:t>
        <a:bodyPr/>
        <a:lstStyle/>
        <a:p>
          <a:r>
            <a:rPr lang="es-VE" sz="2400" dirty="0" smtClean="0">
              <a:latin typeface="Bebas Neue Bold" pitchFamily="34" charset="0"/>
            </a:rPr>
            <a:t>Texto</a:t>
          </a:r>
          <a:endParaRPr lang="es-VE" sz="2400" dirty="0">
            <a:latin typeface="Bebas Neue Bold" pitchFamily="34" charset="0"/>
          </a:endParaRPr>
        </a:p>
      </dgm:t>
    </dgm:pt>
    <dgm:pt modelId="{92B43B97-CF86-467D-AC5B-1EEA49D92ECA}" type="parTrans" cxnId="{DFF08AAD-52A6-437F-92D6-039BFDC761CE}">
      <dgm:prSet/>
      <dgm:spPr/>
      <dgm:t>
        <a:bodyPr/>
        <a:lstStyle/>
        <a:p>
          <a:endParaRPr lang="es-VE"/>
        </a:p>
      </dgm:t>
    </dgm:pt>
    <dgm:pt modelId="{78B02E2D-E7BA-4096-8C98-7E23F0D78A48}" type="sibTrans" cxnId="{DFF08AAD-52A6-437F-92D6-039BFDC761CE}">
      <dgm:prSet/>
      <dgm:spPr/>
      <dgm:t>
        <a:bodyPr/>
        <a:lstStyle/>
        <a:p>
          <a:endParaRPr lang="es-VE"/>
        </a:p>
      </dgm:t>
    </dgm:pt>
    <dgm:pt modelId="{1723DCD1-0F30-4A16-B1DB-1F8BC9A11422}">
      <dgm:prSet phldrT="[Texto]" custT="1"/>
      <dgm:spPr/>
      <dgm:t>
        <a:bodyPr/>
        <a:lstStyle/>
        <a:p>
          <a:r>
            <a:rPr lang="es-VE" sz="2400" dirty="0" smtClean="0">
              <a:latin typeface="Bebas Neue Bold" pitchFamily="34" charset="0"/>
            </a:rPr>
            <a:t>Texto</a:t>
          </a:r>
          <a:endParaRPr lang="es-VE" sz="2400" dirty="0">
            <a:latin typeface="Bebas Neue Bold" pitchFamily="34" charset="0"/>
          </a:endParaRPr>
        </a:p>
      </dgm:t>
    </dgm:pt>
    <dgm:pt modelId="{8F967721-B515-4AD6-A730-EFA7F9966276}" type="parTrans" cxnId="{B500CD6C-3023-40B5-9EB0-4CDBE4EB8BC5}">
      <dgm:prSet/>
      <dgm:spPr/>
      <dgm:t>
        <a:bodyPr/>
        <a:lstStyle/>
        <a:p>
          <a:endParaRPr lang="es-VE"/>
        </a:p>
      </dgm:t>
    </dgm:pt>
    <dgm:pt modelId="{7153E104-A101-40D3-AEA1-F701D0780687}" type="sibTrans" cxnId="{B500CD6C-3023-40B5-9EB0-4CDBE4EB8BC5}">
      <dgm:prSet/>
      <dgm:spPr/>
      <dgm:t>
        <a:bodyPr/>
        <a:lstStyle/>
        <a:p>
          <a:endParaRPr lang="es-VE"/>
        </a:p>
      </dgm:t>
    </dgm:pt>
    <dgm:pt modelId="{10B529A2-CFAF-4D8C-B830-CCAF110DEB4D}">
      <dgm:prSet phldrT="[Texto]" custT="1"/>
      <dgm:spPr/>
      <dgm:t>
        <a:bodyPr/>
        <a:lstStyle/>
        <a:p>
          <a:r>
            <a:rPr lang="es-VE" sz="2400" dirty="0" smtClean="0">
              <a:latin typeface="Bebas Neue Bold" pitchFamily="34" charset="0"/>
            </a:rPr>
            <a:t>Texto</a:t>
          </a:r>
          <a:endParaRPr lang="es-VE" sz="2400" dirty="0">
            <a:latin typeface="Bebas Neue Bold" pitchFamily="34" charset="0"/>
          </a:endParaRPr>
        </a:p>
      </dgm:t>
    </dgm:pt>
    <dgm:pt modelId="{D60A402D-11AD-4C55-8E02-10A2B175E684}" type="parTrans" cxnId="{212FA148-4291-472E-98F8-68B27C23A400}">
      <dgm:prSet/>
      <dgm:spPr/>
      <dgm:t>
        <a:bodyPr/>
        <a:lstStyle/>
        <a:p>
          <a:endParaRPr lang="es-VE"/>
        </a:p>
      </dgm:t>
    </dgm:pt>
    <dgm:pt modelId="{587CCB6C-0B0F-4AA8-B01D-90E9BFFCB0EF}" type="sibTrans" cxnId="{212FA148-4291-472E-98F8-68B27C23A400}">
      <dgm:prSet/>
      <dgm:spPr/>
      <dgm:t>
        <a:bodyPr/>
        <a:lstStyle/>
        <a:p>
          <a:endParaRPr lang="es-VE"/>
        </a:p>
      </dgm:t>
    </dgm:pt>
    <dgm:pt modelId="{6F28B2C3-2D84-4D53-9333-7FDEC9F471AC}">
      <dgm:prSet phldrT="[Texto]" custT="1"/>
      <dgm:spPr/>
      <dgm:t>
        <a:bodyPr/>
        <a:lstStyle/>
        <a:p>
          <a:r>
            <a:rPr lang="es-VE" sz="2400" dirty="0" smtClean="0">
              <a:latin typeface="Bebas Neue Bold" pitchFamily="34" charset="0"/>
            </a:rPr>
            <a:t>Texto</a:t>
          </a:r>
          <a:endParaRPr lang="es-VE" sz="2400" dirty="0">
            <a:latin typeface="Bebas Neue Bold" pitchFamily="34" charset="0"/>
          </a:endParaRPr>
        </a:p>
      </dgm:t>
    </dgm:pt>
    <dgm:pt modelId="{B552FF36-56AC-4948-85B4-6E05E9CD8917}" type="parTrans" cxnId="{0FA74492-38E3-45BF-88BD-2E674C16545B}">
      <dgm:prSet/>
      <dgm:spPr/>
      <dgm:t>
        <a:bodyPr/>
        <a:lstStyle/>
        <a:p>
          <a:endParaRPr lang="es-VE"/>
        </a:p>
      </dgm:t>
    </dgm:pt>
    <dgm:pt modelId="{115F3F35-71E3-4362-BC41-CD3F4F270ACD}" type="sibTrans" cxnId="{0FA74492-38E3-45BF-88BD-2E674C16545B}">
      <dgm:prSet/>
      <dgm:spPr/>
      <dgm:t>
        <a:bodyPr/>
        <a:lstStyle/>
        <a:p>
          <a:endParaRPr lang="es-VE"/>
        </a:p>
      </dgm:t>
    </dgm:pt>
    <dgm:pt modelId="{B40D57AC-FA12-4296-A6C3-6AD15878D84B}">
      <dgm:prSet phldrT="[Texto]" custT="1"/>
      <dgm:spPr/>
      <dgm:t>
        <a:bodyPr/>
        <a:lstStyle/>
        <a:p>
          <a:r>
            <a:rPr lang="es-VE" sz="2400" dirty="0" smtClean="0">
              <a:latin typeface="Bebas Neue Bold" pitchFamily="34" charset="0"/>
            </a:rPr>
            <a:t>Texto</a:t>
          </a:r>
          <a:endParaRPr lang="es-VE" sz="2400" dirty="0">
            <a:latin typeface="Bebas Neue Bold" pitchFamily="34" charset="0"/>
          </a:endParaRPr>
        </a:p>
      </dgm:t>
    </dgm:pt>
    <dgm:pt modelId="{F74B6E80-BB87-4694-85D8-EA2F3FA8A366}" type="parTrans" cxnId="{217D0A0F-F6DE-4B3B-B33D-633C7F804270}">
      <dgm:prSet/>
      <dgm:spPr/>
      <dgm:t>
        <a:bodyPr/>
        <a:lstStyle/>
        <a:p>
          <a:endParaRPr lang="es-VE"/>
        </a:p>
      </dgm:t>
    </dgm:pt>
    <dgm:pt modelId="{B08DA580-D630-4E61-9A1B-9E7DB4AEABDE}" type="sibTrans" cxnId="{217D0A0F-F6DE-4B3B-B33D-633C7F804270}">
      <dgm:prSet/>
      <dgm:spPr/>
      <dgm:t>
        <a:bodyPr/>
        <a:lstStyle/>
        <a:p>
          <a:endParaRPr lang="es-VE"/>
        </a:p>
      </dgm:t>
    </dgm:pt>
    <dgm:pt modelId="{37F30D87-05D3-4CC7-97C5-E0546D144C66}">
      <dgm:prSet phldrT="[Texto]" custT="1"/>
      <dgm:spPr/>
      <dgm:t>
        <a:bodyPr/>
        <a:lstStyle/>
        <a:p>
          <a:r>
            <a:rPr lang="es-VE" sz="2000" dirty="0" smtClean="0">
              <a:latin typeface="Bebas Neue Regular" pitchFamily="50" charset="0"/>
            </a:rPr>
            <a:t>Concepto</a:t>
          </a:r>
          <a:endParaRPr lang="es-VE" sz="2000" dirty="0">
            <a:latin typeface="Bebas Neue Regular" pitchFamily="50" charset="0"/>
          </a:endParaRPr>
        </a:p>
      </dgm:t>
    </dgm:pt>
    <dgm:pt modelId="{98288441-B63A-4BE6-876E-0723A72E46FF}" type="parTrans" cxnId="{64B63D72-5E68-49FB-AD0A-0AEC70B02472}">
      <dgm:prSet/>
      <dgm:spPr/>
      <dgm:t>
        <a:bodyPr/>
        <a:lstStyle/>
        <a:p>
          <a:endParaRPr lang="es-VE"/>
        </a:p>
      </dgm:t>
    </dgm:pt>
    <dgm:pt modelId="{1487877B-5803-4106-BC1A-E298294ECDE3}" type="sibTrans" cxnId="{64B63D72-5E68-49FB-AD0A-0AEC70B02472}">
      <dgm:prSet/>
      <dgm:spPr/>
      <dgm:t>
        <a:bodyPr/>
        <a:lstStyle/>
        <a:p>
          <a:endParaRPr lang="es-VE"/>
        </a:p>
      </dgm:t>
    </dgm:pt>
    <dgm:pt modelId="{14391965-E238-49EB-897C-E88D77D25A9D}">
      <dgm:prSet phldrT="[Texto]" custT="1"/>
      <dgm:spPr/>
      <dgm:t>
        <a:bodyPr/>
        <a:lstStyle/>
        <a:p>
          <a:r>
            <a:rPr lang="es-VE" sz="2400" dirty="0" smtClean="0">
              <a:latin typeface="Bebas Neue Bold" pitchFamily="34" charset="0"/>
            </a:rPr>
            <a:t>Texto</a:t>
          </a:r>
          <a:endParaRPr lang="es-VE" sz="2400" dirty="0">
            <a:latin typeface="Bebas Neue Bold" pitchFamily="34" charset="0"/>
          </a:endParaRPr>
        </a:p>
      </dgm:t>
    </dgm:pt>
    <dgm:pt modelId="{E05D3AC3-2E4D-485B-B629-8882AD50FF31}" type="parTrans" cxnId="{BBDBB736-884A-4598-8053-67AD23A1414A}">
      <dgm:prSet/>
      <dgm:spPr/>
      <dgm:t>
        <a:bodyPr/>
        <a:lstStyle/>
        <a:p>
          <a:endParaRPr lang="es-VE"/>
        </a:p>
      </dgm:t>
    </dgm:pt>
    <dgm:pt modelId="{A45504D0-B779-4543-B665-A965CC22A5D9}" type="sibTrans" cxnId="{BBDBB736-884A-4598-8053-67AD23A1414A}">
      <dgm:prSet/>
      <dgm:spPr/>
      <dgm:t>
        <a:bodyPr/>
        <a:lstStyle/>
        <a:p>
          <a:endParaRPr lang="es-VE"/>
        </a:p>
      </dgm:t>
    </dgm:pt>
    <dgm:pt modelId="{3C66CD86-74FA-4B9D-98FC-23B622EE710C}" type="pres">
      <dgm:prSet presAssocID="{20B1DBC1-53BF-464E-8FE0-05B09B849D6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342AE77-019B-4B2E-9846-A567DC14F369}" type="pres">
      <dgm:prSet presAssocID="{63A50D86-AD68-4391-9D6D-48DA0E1620F8}" presName="root1" presStyleCnt="0"/>
      <dgm:spPr/>
    </dgm:pt>
    <dgm:pt modelId="{2634F967-6417-4DD7-A9E4-1D5553B9CFA9}" type="pres">
      <dgm:prSet presAssocID="{63A50D86-AD68-4391-9D6D-48DA0E1620F8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B245DD15-56A5-4AF8-8DF3-E5D5FA075CAB}" type="pres">
      <dgm:prSet presAssocID="{63A50D86-AD68-4391-9D6D-48DA0E1620F8}" presName="level2hierChild" presStyleCnt="0"/>
      <dgm:spPr/>
    </dgm:pt>
    <dgm:pt modelId="{419E6608-4067-4303-8748-630699305C5F}" type="pres">
      <dgm:prSet presAssocID="{98288441-B63A-4BE6-876E-0723A72E46FF}" presName="conn2-1" presStyleLbl="parChTrans1D2" presStyleIdx="0" presStyleCnt="3"/>
      <dgm:spPr/>
    </dgm:pt>
    <dgm:pt modelId="{F3CF5421-F380-478A-BBF9-2C242854EFBF}" type="pres">
      <dgm:prSet presAssocID="{98288441-B63A-4BE6-876E-0723A72E46FF}" presName="connTx" presStyleLbl="parChTrans1D2" presStyleIdx="0" presStyleCnt="3"/>
      <dgm:spPr/>
    </dgm:pt>
    <dgm:pt modelId="{CE29EC7A-18EE-429E-A77E-CB3F44EADCB4}" type="pres">
      <dgm:prSet presAssocID="{37F30D87-05D3-4CC7-97C5-E0546D144C66}" presName="root2" presStyleCnt="0"/>
      <dgm:spPr/>
    </dgm:pt>
    <dgm:pt modelId="{2DEB0875-39CF-4548-9D22-E28B7D91751C}" type="pres">
      <dgm:prSet presAssocID="{37F30D87-05D3-4CC7-97C5-E0546D144C66}" presName="LevelTwoTextNode" presStyleLbl="node2" presStyleIdx="0" presStyleCnt="3">
        <dgm:presLayoutVars>
          <dgm:chPref val="3"/>
        </dgm:presLayoutVars>
      </dgm:prSet>
      <dgm:spPr/>
    </dgm:pt>
    <dgm:pt modelId="{AB03F938-7F79-4147-846F-0DFD83B1C390}" type="pres">
      <dgm:prSet presAssocID="{37F30D87-05D3-4CC7-97C5-E0546D144C66}" presName="level3hierChild" presStyleCnt="0"/>
      <dgm:spPr/>
    </dgm:pt>
    <dgm:pt modelId="{8374BA38-5511-46BB-BF45-F11F0EBDAC73}" type="pres">
      <dgm:prSet presAssocID="{E05D3AC3-2E4D-485B-B629-8882AD50FF31}" presName="conn2-1" presStyleLbl="parChTrans1D3" presStyleIdx="0" presStyleCnt="6"/>
      <dgm:spPr/>
    </dgm:pt>
    <dgm:pt modelId="{15F49E83-D70D-432B-AE01-A5864ABACFEA}" type="pres">
      <dgm:prSet presAssocID="{E05D3AC3-2E4D-485B-B629-8882AD50FF31}" presName="connTx" presStyleLbl="parChTrans1D3" presStyleIdx="0" presStyleCnt="6"/>
      <dgm:spPr/>
    </dgm:pt>
    <dgm:pt modelId="{DE5288E3-6FE2-45A4-BEE3-CC96BC279552}" type="pres">
      <dgm:prSet presAssocID="{14391965-E238-49EB-897C-E88D77D25A9D}" presName="root2" presStyleCnt="0"/>
      <dgm:spPr/>
    </dgm:pt>
    <dgm:pt modelId="{095598C1-D039-41D0-B50C-8EABEE1FF8B9}" type="pres">
      <dgm:prSet presAssocID="{14391965-E238-49EB-897C-E88D77D25A9D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B58933F8-6E6E-404C-9CBB-1F03F60961A1}" type="pres">
      <dgm:prSet presAssocID="{14391965-E238-49EB-897C-E88D77D25A9D}" presName="level3hierChild" presStyleCnt="0"/>
      <dgm:spPr/>
    </dgm:pt>
    <dgm:pt modelId="{D3971159-FE18-4505-8CDE-29E1DC782611}" type="pres">
      <dgm:prSet presAssocID="{92B43B97-CF86-467D-AC5B-1EEA49D92ECA}" presName="conn2-1" presStyleLbl="parChTrans1D3" presStyleIdx="1" presStyleCnt="6"/>
      <dgm:spPr/>
    </dgm:pt>
    <dgm:pt modelId="{867D265D-9932-4524-B914-ABF98FBD9BF0}" type="pres">
      <dgm:prSet presAssocID="{92B43B97-CF86-467D-AC5B-1EEA49D92ECA}" presName="connTx" presStyleLbl="parChTrans1D3" presStyleIdx="1" presStyleCnt="6"/>
      <dgm:spPr/>
    </dgm:pt>
    <dgm:pt modelId="{B8F694D1-6E5C-4E1B-801D-6609141C074D}" type="pres">
      <dgm:prSet presAssocID="{C7FCF880-2511-4599-98AF-50F0B7B0ED7A}" presName="root2" presStyleCnt="0"/>
      <dgm:spPr/>
    </dgm:pt>
    <dgm:pt modelId="{08D8B694-1C79-4EA0-B585-682C95BEDFE0}" type="pres">
      <dgm:prSet presAssocID="{C7FCF880-2511-4599-98AF-50F0B7B0ED7A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FBAA6997-E3FA-4121-9B5D-D0F5E497623D}" type="pres">
      <dgm:prSet presAssocID="{C7FCF880-2511-4599-98AF-50F0B7B0ED7A}" presName="level3hierChild" presStyleCnt="0"/>
      <dgm:spPr/>
    </dgm:pt>
    <dgm:pt modelId="{422BFC4E-DD1E-4196-9807-B8A0D35B75BC}" type="pres">
      <dgm:prSet presAssocID="{7FF5EA35-C886-41C1-8AB8-75E77F0FD807}" presName="conn2-1" presStyleLbl="parChTrans1D2" presStyleIdx="1" presStyleCnt="3"/>
      <dgm:spPr/>
    </dgm:pt>
    <dgm:pt modelId="{CA9B025D-9938-4054-BD83-D24EC8C78CBF}" type="pres">
      <dgm:prSet presAssocID="{7FF5EA35-C886-41C1-8AB8-75E77F0FD807}" presName="connTx" presStyleLbl="parChTrans1D2" presStyleIdx="1" presStyleCnt="3"/>
      <dgm:spPr/>
    </dgm:pt>
    <dgm:pt modelId="{7F3EA7FA-C1B6-4ABC-A3FD-551FFF5547BB}" type="pres">
      <dgm:prSet presAssocID="{75E52581-3CD6-40D3-81FF-02C161E781BC}" presName="root2" presStyleCnt="0"/>
      <dgm:spPr/>
    </dgm:pt>
    <dgm:pt modelId="{A7211C45-9126-4ECE-A394-18510827581A}" type="pres">
      <dgm:prSet presAssocID="{75E52581-3CD6-40D3-81FF-02C161E781BC}" presName="LevelTwoTextNode" presStyleLbl="node2" presStyleIdx="1" presStyleCnt="3">
        <dgm:presLayoutVars>
          <dgm:chPref val="3"/>
        </dgm:presLayoutVars>
      </dgm:prSet>
      <dgm:spPr/>
    </dgm:pt>
    <dgm:pt modelId="{722BC331-7E48-47E1-A956-8192C181B954}" type="pres">
      <dgm:prSet presAssocID="{75E52581-3CD6-40D3-81FF-02C161E781BC}" presName="level3hierChild" presStyleCnt="0"/>
      <dgm:spPr/>
    </dgm:pt>
    <dgm:pt modelId="{A40C48C2-D94F-4455-B02D-01AAAF9C74AA}" type="pres">
      <dgm:prSet presAssocID="{F74B6E80-BB87-4694-85D8-EA2F3FA8A366}" presName="conn2-1" presStyleLbl="parChTrans1D3" presStyleIdx="2" presStyleCnt="6"/>
      <dgm:spPr/>
    </dgm:pt>
    <dgm:pt modelId="{CA6F0065-2883-4E74-B3A8-7F2C3FC9F513}" type="pres">
      <dgm:prSet presAssocID="{F74B6E80-BB87-4694-85D8-EA2F3FA8A366}" presName="connTx" presStyleLbl="parChTrans1D3" presStyleIdx="2" presStyleCnt="6"/>
      <dgm:spPr/>
    </dgm:pt>
    <dgm:pt modelId="{8866F9B0-6BBF-4FCA-A50F-D24D8468413E}" type="pres">
      <dgm:prSet presAssocID="{B40D57AC-FA12-4296-A6C3-6AD15878D84B}" presName="root2" presStyleCnt="0"/>
      <dgm:spPr/>
    </dgm:pt>
    <dgm:pt modelId="{4F787E5D-9CC6-4959-BBFD-F302DBBC6064}" type="pres">
      <dgm:prSet presAssocID="{B40D57AC-FA12-4296-A6C3-6AD15878D84B}" presName="LevelTwoTextNode" presStyleLbl="node3" presStyleIdx="2" presStyleCnt="6">
        <dgm:presLayoutVars>
          <dgm:chPref val="3"/>
        </dgm:presLayoutVars>
      </dgm:prSet>
      <dgm:spPr/>
    </dgm:pt>
    <dgm:pt modelId="{27DEA587-6F76-4D08-A7C6-5F72B4F0B40C}" type="pres">
      <dgm:prSet presAssocID="{B40D57AC-FA12-4296-A6C3-6AD15878D84B}" presName="level3hierChild" presStyleCnt="0"/>
      <dgm:spPr/>
    </dgm:pt>
    <dgm:pt modelId="{67332956-3781-4FFF-992A-7E1C23506AC1}" type="pres">
      <dgm:prSet presAssocID="{B552FF36-56AC-4948-85B4-6E05E9CD8917}" presName="conn2-1" presStyleLbl="parChTrans1D3" presStyleIdx="3" presStyleCnt="6"/>
      <dgm:spPr/>
    </dgm:pt>
    <dgm:pt modelId="{0125ADE8-F26B-4426-B92C-DF90A89B992A}" type="pres">
      <dgm:prSet presAssocID="{B552FF36-56AC-4948-85B4-6E05E9CD8917}" presName="connTx" presStyleLbl="parChTrans1D3" presStyleIdx="3" presStyleCnt="6"/>
      <dgm:spPr/>
    </dgm:pt>
    <dgm:pt modelId="{98664BD9-2D07-4511-9D82-7FD8932AB8E2}" type="pres">
      <dgm:prSet presAssocID="{6F28B2C3-2D84-4D53-9333-7FDEC9F471AC}" presName="root2" presStyleCnt="0"/>
      <dgm:spPr/>
    </dgm:pt>
    <dgm:pt modelId="{3B546F16-23B3-4AA7-A4E2-8984E086060B}" type="pres">
      <dgm:prSet presAssocID="{6F28B2C3-2D84-4D53-9333-7FDEC9F471AC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6775BA66-5475-457F-888A-8C261FEF60E5}" type="pres">
      <dgm:prSet presAssocID="{6F28B2C3-2D84-4D53-9333-7FDEC9F471AC}" presName="level3hierChild" presStyleCnt="0"/>
      <dgm:spPr/>
    </dgm:pt>
    <dgm:pt modelId="{A649A8B2-D22F-4C4D-9FA8-C10F7C78BC61}" type="pres">
      <dgm:prSet presAssocID="{4D0B43C0-4FB5-4445-93B9-27BE312525E1}" presName="conn2-1" presStyleLbl="parChTrans1D2" presStyleIdx="2" presStyleCnt="3"/>
      <dgm:spPr/>
    </dgm:pt>
    <dgm:pt modelId="{FFBDF4F4-2CE3-4E1E-94DD-D9A8D37ABD8B}" type="pres">
      <dgm:prSet presAssocID="{4D0B43C0-4FB5-4445-93B9-27BE312525E1}" presName="connTx" presStyleLbl="parChTrans1D2" presStyleIdx="2" presStyleCnt="3"/>
      <dgm:spPr/>
    </dgm:pt>
    <dgm:pt modelId="{6FE28B0B-4294-4CEB-8E1A-8974394DBA2A}" type="pres">
      <dgm:prSet presAssocID="{8970600E-14AD-4E39-97AA-65BF009A1023}" presName="root2" presStyleCnt="0"/>
      <dgm:spPr/>
    </dgm:pt>
    <dgm:pt modelId="{C63465EE-326B-4E45-9357-5918682FEFCF}" type="pres">
      <dgm:prSet presAssocID="{8970600E-14AD-4E39-97AA-65BF009A1023}" presName="LevelTwoTextNode" presStyleLbl="node2" presStyleIdx="2" presStyleCnt="3">
        <dgm:presLayoutVars>
          <dgm:chPref val="3"/>
        </dgm:presLayoutVars>
      </dgm:prSet>
      <dgm:spPr/>
    </dgm:pt>
    <dgm:pt modelId="{B8983F5F-9F7F-44C3-8E09-9E0C53B5357D}" type="pres">
      <dgm:prSet presAssocID="{8970600E-14AD-4E39-97AA-65BF009A1023}" presName="level3hierChild" presStyleCnt="0"/>
      <dgm:spPr/>
    </dgm:pt>
    <dgm:pt modelId="{D4E0C36E-6885-4678-9D79-D8351E2B05DE}" type="pres">
      <dgm:prSet presAssocID="{D60A402D-11AD-4C55-8E02-10A2B175E684}" presName="conn2-1" presStyleLbl="parChTrans1D3" presStyleIdx="4" presStyleCnt="6"/>
      <dgm:spPr/>
    </dgm:pt>
    <dgm:pt modelId="{A6D76992-DFDD-445F-993C-186BD780A9B5}" type="pres">
      <dgm:prSet presAssocID="{D60A402D-11AD-4C55-8E02-10A2B175E684}" presName="connTx" presStyleLbl="parChTrans1D3" presStyleIdx="4" presStyleCnt="6"/>
      <dgm:spPr/>
    </dgm:pt>
    <dgm:pt modelId="{ACF549EA-4D56-4BB8-819D-FA60AE55B726}" type="pres">
      <dgm:prSet presAssocID="{10B529A2-CFAF-4D8C-B830-CCAF110DEB4D}" presName="root2" presStyleCnt="0"/>
      <dgm:spPr/>
    </dgm:pt>
    <dgm:pt modelId="{9556A4EB-5324-4EC4-B7F8-F9DF2AF87F0B}" type="pres">
      <dgm:prSet presAssocID="{10B529A2-CFAF-4D8C-B830-CCAF110DEB4D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5F02B6FB-1692-41AB-9D88-490C8104D46E}" type="pres">
      <dgm:prSet presAssocID="{10B529A2-CFAF-4D8C-B830-CCAF110DEB4D}" presName="level3hierChild" presStyleCnt="0"/>
      <dgm:spPr/>
    </dgm:pt>
    <dgm:pt modelId="{89930F46-5847-405E-A094-D0507635CBE2}" type="pres">
      <dgm:prSet presAssocID="{8F967721-B515-4AD6-A730-EFA7F9966276}" presName="conn2-1" presStyleLbl="parChTrans1D3" presStyleIdx="5" presStyleCnt="6"/>
      <dgm:spPr/>
    </dgm:pt>
    <dgm:pt modelId="{0733809B-FBED-4831-B0D5-F6BCF736F4B7}" type="pres">
      <dgm:prSet presAssocID="{8F967721-B515-4AD6-A730-EFA7F9966276}" presName="connTx" presStyleLbl="parChTrans1D3" presStyleIdx="5" presStyleCnt="6"/>
      <dgm:spPr/>
    </dgm:pt>
    <dgm:pt modelId="{1A7FC269-2036-4664-AFE0-55CD34523EB0}" type="pres">
      <dgm:prSet presAssocID="{1723DCD1-0F30-4A16-B1DB-1F8BC9A11422}" presName="root2" presStyleCnt="0"/>
      <dgm:spPr/>
    </dgm:pt>
    <dgm:pt modelId="{D7F4BED0-17B7-48B3-9821-4DA4332928E6}" type="pres">
      <dgm:prSet presAssocID="{1723DCD1-0F30-4A16-B1DB-1F8BC9A11422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s-VE"/>
        </a:p>
      </dgm:t>
    </dgm:pt>
    <dgm:pt modelId="{6C1831E1-3B26-4116-B938-8EDB1660A41C}" type="pres">
      <dgm:prSet presAssocID="{1723DCD1-0F30-4A16-B1DB-1F8BC9A11422}" presName="level3hierChild" presStyleCnt="0"/>
      <dgm:spPr/>
    </dgm:pt>
  </dgm:ptLst>
  <dgm:cxnLst>
    <dgm:cxn modelId="{E0BD6B03-8D84-4AC5-B2EF-8D80EC4B3422}" type="presOf" srcId="{98288441-B63A-4BE6-876E-0723A72E46FF}" destId="{F3CF5421-F380-478A-BBF9-2C242854EFBF}" srcOrd="1" destOrd="0" presId="urn:microsoft.com/office/officeart/2008/layout/HorizontalMultiLevelHierarchy"/>
    <dgm:cxn modelId="{6AB1C3FF-023F-4815-A9AE-067A9E2A6042}" type="presOf" srcId="{7FF5EA35-C886-41C1-8AB8-75E77F0FD807}" destId="{422BFC4E-DD1E-4196-9807-B8A0D35B75BC}" srcOrd="0" destOrd="0" presId="urn:microsoft.com/office/officeart/2008/layout/HorizontalMultiLevelHierarchy"/>
    <dgm:cxn modelId="{75E02C9C-55E4-4ACA-99F9-38AA11C7458B}" type="presOf" srcId="{63A50D86-AD68-4391-9D6D-48DA0E1620F8}" destId="{2634F967-6417-4DD7-A9E4-1D5553B9CFA9}" srcOrd="0" destOrd="0" presId="urn:microsoft.com/office/officeart/2008/layout/HorizontalMultiLevelHierarchy"/>
    <dgm:cxn modelId="{5EFA8E9D-495C-46CB-8C4D-77C0AAEF57B9}" type="presOf" srcId="{8970600E-14AD-4E39-97AA-65BF009A1023}" destId="{C63465EE-326B-4E45-9357-5918682FEFCF}" srcOrd="0" destOrd="0" presId="urn:microsoft.com/office/officeart/2008/layout/HorizontalMultiLevelHierarchy"/>
    <dgm:cxn modelId="{1161E4CC-C9F9-41C3-9C07-65B6A9DD8821}" type="presOf" srcId="{10B529A2-CFAF-4D8C-B830-CCAF110DEB4D}" destId="{9556A4EB-5324-4EC4-B7F8-F9DF2AF87F0B}" srcOrd="0" destOrd="0" presId="urn:microsoft.com/office/officeart/2008/layout/HorizontalMultiLevelHierarchy"/>
    <dgm:cxn modelId="{A660B0EC-3E1E-4363-B852-8051C046F763}" type="presOf" srcId="{7FF5EA35-C886-41C1-8AB8-75E77F0FD807}" destId="{CA9B025D-9938-4054-BD83-D24EC8C78CBF}" srcOrd="1" destOrd="0" presId="urn:microsoft.com/office/officeart/2008/layout/HorizontalMultiLevelHierarchy"/>
    <dgm:cxn modelId="{C9C4C10F-1121-4BCC-9D6E-80A77F6971D9}" type="presOf" srcId="{14391965-E238-49EB-897C-E88D77D25A9D}" destId="{095598C1-D039-41D0-B50C-8EABEE1FF8B9}" srcOrd="0" destOrd="0" presId="urn:microsoft.com/office/officeart/2008/layout/HorizontalMultiLevelHierarchy"/>
    <dgm:cxn modelId="{212FA148-4291-472E-98F8-68B27C23A400}" srcId="{8970600E-14AD-4E39-97AA-65BF009A1023}" destId="{10B529A2-CFAF-4D8C-B830-CCAF110DEB4D}" srcOrd="0" destOrd="0" parTransId="{D60A402D-11AD-4C55-8E02-10A2B175E684}" sibTransId="{587CCB6C-0B0F-4AA8-B01D-90E9BFFCB0EF}"/>
    <dgm:cxn modelId="{F3257ACE-DEA9-420F-A0C5-27D969A23F6C}" type="presOf" srcId="{B552FF36-56AC-4948-85B4-6E05E9CD8917}" destId="{0125ADE8-F26B-4426-B92C-DF90A89B992A}" srcOrd="1" destOrd="0" presId="urn:microsoft.com/office/officeart/2008/layout/HorizontalMultiLevelHierarchy"/>
    <dgm:cxn modelId="{C152CAA4-9D86-41DE-A76D-9A2CD1A06A9D}" srcId="{20B1DBC1-53BF-464E-8FE0-05B09B849D6C}" destId="{63A50D86-AD68-4391-9D6D-48DA0E1620F8}" srcOrd="0" destOrd="0" parTransId="{42470A46-6657-4FC7-81B2-C7AFE2F5F5DE}" sibTransId="{CA34F656-9EE3-4BB9-A787-C745A2A4BB63}"/>
    <dgm:cxn modelId="{C8F12C60-B155-4E72-A91C-F4DE756C9E57}" type="presOf" srcId="{B40D57AC-FA12-4296-A6C3-6AD15878D84B}" destId="{4F787E5D-9CC6-4959-BBFD-F302DBBC6064}" srcOrd="0" destOrd="0" presId="urn:microsoft.com/office/officeart/2008/layout/HorizontalMultiLevelHierarchy"/>
    <dgm:cxn modelId="{411B1852-344B-46D8-889D-385B3D0BCE64}" type="presOf" srcId="{75E52581-3CD6-40D3-81FF-02C161E781BC}" destId="{A7211C45-9126-4ECE-A394-18510827581A}" srcOrd="0" destOrd="0" presId="urn:microsoft.com/office/officeart/2008/layout/HorizontalMultiLevelHierarchy"/>
    <dgm:cxn modelId="{66B941D1-8CE3-4411-A312-C1895BE63B8B}" type="presOf" srcId="{1723DCD1-0F30-4A16-B1DB-1F8BC9A11422}" destId="{D7F4BED0-17B7-48B3-9821-4DA4332928E6}" srcOrd="0" destOrd="0" presId="urn:microsoft.com/office/officeart/2008/layout/HorizontalMultiLevelHierarchy"/>
    <dgm:cxn modelId="{B38F4B01-BD36-4D07-A5E1-D107E127C5E9}" type="presOf" srcId="{92B43B97-CF86-467D-AC5B-1EEA49D92ECA}" destId="{867D265D-9932-4524-B914-ABF98FBD9BF0}" srcOrd="1" destOrd="0" presId="urn:microsoft.com/office/officeart/2008/layout/HorizontalMultiLevelHierarchy"/>
    <dgm:cxn modelId="{2095BCA4-D42A-44E1-B73C-089E30001241}" type="presOf" srcId="{B552FF36-56AC-4948-85B4-6E05E9CD8917}" destId="{67332956-3781-4FFF-992A-7E1C23506AC1}" srcOrd="0" destOrd="0" presId="urn:microsoft.com/office/officeart/2008/layout/HorizontalMultiLevelHierarchy"/>
    <dgm:cxn modelId="{0A2CB26A-A8CD-4694-AF41-889D0A0D5BAC}" type="presOf" srcId="{92B43B97-CF86-467D-AC5B-1EEA49D92ECA}" destId="{D3971159-FE18-4505-8CDE-29E1DC782611}" srcOrd="0" destOrd="0" presId="urn:microsoft.com/office/officeart/2008/layout/HorizontalMultiLevelHierarchy"/>
    <dgm:cxn modelId="{F7730861-9CE2-4B22-8AE4-557050F368E0}" type="presOf" srcId="{D60A402D-11AD-4C55-8E02-10A2B175E684}" destId="{D4E0C36E-6885-4678-9D79-D8351E2B05DE}" srcOrd="0" destOrd="0" presId="urn:microsoft.com/office/officeart/2008/layout/HorizontalMultiLevelHierarchy"/>
    <dgm:cxn modelId="{975C086D-3C55-4F16-8647-BC9E42285AEA}" type="presOf" srcId="{37F30D87-05D3-4CC7-97C5-E0546D144C66}" destId="{2DEB0875-39CF-4548-9D22-E28B7D91751C}" srcOrd="0" destOrd="0" presId="urn:microsoft.com/office/officeart/2008/layout/HorizontalMultiLevelHierarchy"/>
    <dgm:cxn modelId="{E6462A50-BFA7-4E9C-8A89-E3C1627A47D8}" type="presOf" srcId="{F74B6E80-BB87-4694-85D8-EA2F3FA8A366}" destId="{CA6F0065-2883-4E74-B3A8-7F2C3FC9F513}" srcOrd="1" destOrd="0" presId="urn:microsoft.com/office/officeart/2008/layout/HorizontalMultiLevelHierarchy"/>
    <dgm:cxn modelId="{64B63D72-5E68-49FB-AD0A-0AEC70B02472}" srcId="{63A50D86-AD68-4391-9D6D-48DA0E1620F8}" destId="{37F30D87-05D3-4CC7-97C5-E0546D144C66}" srcOrd="0" destOrd="0" parTransId="{98288441-B63A-4BE6-876E-0723A72E46FF}" sibTransId="{1487877B-5803-4106-BC1A-E298294ECDE3}"/>
    <dgm:cxn modelId="{3159A3D9-25AA-4CF3-B774-DF9B50C5F8E4}" type="presOf" srcId="{F74B6E80-BB87-4694-85D8-EA2F3FA8A366}" destId="{A40C48C2-D94F-4455-B02D-01AAAF9C74AA}" srcOrd="0" destOrd="0" presId="urn:microsoft.com/office/officeart/2008/layout/HorizontalMultiLevelHierarchy"/>
    <dgm:cxn modelId="{26AA22E8-89D4-4065-92B8-6E0FCC4E0CA9}" type="presOf" srcId="{D60A402D-11AD-4C55-8E02-10A2B175E684}" destId="{A6D76992-DFDD-445F-993C-186BD780A9B5}" srcOrd="1" destOrd="0" presId="urn:microsoft.com/office/officeart/2008/layout/HorizontalMultiLevelHierarchy"/>
    <dgm:cxn modelId="{2A7490DF-625C-4790-BC86-97722E870DE1}" type="presOf" srcId="{E05D3AC3-2E4D-485B-B629-8882AD50FF31}" destId="{8374BA38-5511-46BB-BF45-F11F0EBDAC73}" srcOrd="0" destOrd="0" presId="urn:microsoft.com/office/officeart/2008/layout/HorizontalMultiLevelHierarchy"/>
    <dgm:cxn modelId="{217D0A0F-F6DE-4B3B-B33D-633C7F804270}" srcId="{75E52581-3CD6-40D3-81FF-02C161E781BC}" destId="{B40D57AC-FA12-4296-A6C3-6AD15878D84B}" srcOrd="0" destOrd="0" parTransId="{F74B6E80-BB87-4694-85D8-EA2F3FA8A366}" sibTransId="{B08DA580-D630-4E61-9A1B-9E7DB4AEABDE}"/>
    <dgm:cxn modelId="{ACA6CE38-F181-4563-9B58-5DCE551356AE}" type="presOf" srcId="{C7FCF880-2511-4599-98AF-50F0B7B0ED7A}" destId="{08D8B694-1C79-4EA0-B585-682C95BEDFE0}" srcOrd="0" destOrd="0" presId="urn:microsoft.com/office/officeart/2008/layout/HorizontalMultiLevelHierarchy"/>
    <dgm:cxn modelId="{0AA20980-2D05-4688-9F7E-E2CC2E890BC4}" type="presOf" srcId="{8F967721-B515-4AD6-A730-EFA7F9966276}" destId="{89930F46-5847-405E-A094-D0507635CBE2}" srcOrd="0" destOrd="0" presId="urn:microsoft.com/office/officeart/2008/layout/HorizontalMultiLevelHierarchy"/>
    <dgm:cxn modelId="{B2F38871-17F8-4AA1-B303-C519EEAC43A2}" type="presOf" srcId="{20B1DBC1-53BF-464E-8FE0-05B09B849D6C}" destId="{3C66CD86-74FA-4B9D-98FC-23B622EE710C}" srcOrd="0" destOrd="0" presId="urn:microsoft.com/office/officeart/2008/layout/HorizontalMultiLevelHierarchy"/>
    <dgm:cxn modelId="{2FDA0EAF-460C-490D-95F6-7334ED282943}" type="presOf" srcId="{8F967721-B515-4AD6-A730-EFA7F9966276}" destId="{0733809B-FBED-4831-B0D5-F6BCF736F4B7}" srcOrd="1" destOrd="0" presId="urn:microsoft.com/office/officeart/2008/layout/HorizontalMultiLevelHierarchy"/>
    <dgm:cxn modelId="{1973CB68-8D72-4E87-ACE9-A0920707BBC3}" srcId="{63A50D86-AD68-4391-9D6D-48DA0E1620F8}" destId="{75E52581-3CD6-40D3-81FF-02C161E781BC}" srcOrd="1" destOrd="0" parTransId="{7FF5EA35-C886-41C1-8AB8-75E77F0FD807}" sibTransId="{A889CDF5-4722-4260-9AB4-2698386F4153}"/>
    <dgm:cxn modelId="{BBDBB736-884A-4598-8053-67AD23A1414A}" srcId="{37F30D87-05D3-4CC7-97C5-E0546D144C66}" destId="{14391965-E238-49EB-897C-E88D77D25A9D}" srcOrd="0" destOrd="0" parTransId="{E05D3AC3-2E4D-485B-B629-8882AD50FF31}" sibTransId="{A45504D0-B779-4543-B665-A965CC22A5D9}"/>
    <dgm:cxn modelId="{D8C34988-2776-40D5-87E1-DB34F2E294F6}" type="presOf" srcId="{E05D3AC3-2E4D-485B-B629-8882AD50FF31}" destId="{15F49E83-D70D-432B-AE01-A5864ABACFEA}" srcOrd="1" destOrd="0" presId="urn:microsoft.com/office/officeart/2008/layout/HorizontalMultiLevelHierarchy"/>
    <dgm:cxn modelId="{FD4BD6A3-25F3-4FED-A8A8-08DD9CB09771}" type="presOf" srcId="{4D0B43C0-4FB5-4445-93B9-27BE312525E1}" destId="{FFBDF4F4-2CE3-4E1E-94DD-D9A8D37ABD8B}" srcOrd="1" destOrd="0" presId="urn:microsoft.com/office/officeart/2008/layout/HorizontalMultiLevelHierarchy"/>
    <dgm:cxn modelId="{0FA74492-38E3-45BF-88BD-2E674C16545B}" srcId="{75E52581-3CD6-40D3-81FF-02C161E781BC}" destId="{6F28B2C3-2D84-4D53-9333-7FDEC9F471AC}" srcOrd="1" destOrd="0" parTransId="{B552FF36-56AC-4948-85B4-6E05E9CD8917}" sibTransId="{115F3F35-71E3-4362-BC41-CD3F4F270ACD}"/>
    <dgm:cxn modelId="{7BE14D22-334F-4F9D-8865-5EDEDEE046CA}" type="presOf" srcId="{4D0B43C0-4FB5-4445-93B9-27BE312525E1}" destId="{A649A8B2-D22F-4C4D-9FA8-C10F7C78BC61}" srcOrd="0" destOrd="0" presId="urn:microsoft.com/office/officeart/2008/layout/HorizontalMultiLevelHierarchy"/>
    <dgm:cxn modelId="{B500CD6C-3023-40B5-9EB0-4CDBE4EB8BC5}" srcId="{8970600E-14AD-4E39-97AA-65BF009A1023}" destId="{1723DCD1-0F30-4A16-B1DB-1F8BC9A11422}" srcOrd="1" destOrd="0" parTransId="{8F967721-B515-4AD6-A730-EFA7F9966276}" sibTransId="{7153E104-A101-40D3-AEA1-F701D0780687}"/>
    <dgm:cxn modelId="{105D45A2-7656-4B15-A32D-A2F54F563F76}" type="presOf" srcId="{6F28B2C3-2D84-4D53-9333-7FDEC9F471AC}" destId="{3B546F16-23B3-4AA7-A4E2-8984E086060B}" srcOrd="0" destOrd="0" presId="urn:microsoft.com/office/officeart/2008/layout/HorizontalMultiLevelHierarchy"/>
    <dgm:cxn modelId="{6D9C4800-C497-42E9-9924-B610AFAF27AF}" type="presOf" srcId="{98288441-B63A-4BE6-876E-0723A72E46FF}" destId="{419E6608-4067-4303-8748-630699305C5F}" srcOrd="0" destOrd="0" presId="urn:microsoft.com/office/officeart/2008/layout/HorizontalMultiLevelHierarchy"/>
    <dgm:cxn modelId="{1B76194C-A3CB-46C0-A56F-BAAFDFF2430D}" srcId="{63A50D86-AD68-4391-9D6D-48DA0E1620F8}" destId="{8970600E-14AD-4E39-97AA-65BF009A1023}" srcOrd="2" destOrd="0" parTransId="{4D0B43C0-4FB5-4445-93B9-27BE312525E1}" sibTransId="{E8F6DE6C-1657-4AB9-A46E-9090AF751199}"/>
    <dgm:cxn modelId="{DFF08AAD-52A6-437F-92D6-039BFDC761CE}" srcId="{37F30D87-05D3-4CC7-97C5-E0546D144C66}" destId="{C7FCF880-2511-4599-98AF-50F0B7B0ED7A}" srcOrd="1" destOrd="0" parTransId="{92B43B97-CF86-467D-AC5B-1EEA49D92ECA}" sibTransId="{78B02E2D-E7BA-4096-8C98-7E23F0D78A48}"/>
    <dgm:cxn modelId="{A2C2B160-0CD6-4A0B-B1D9-751AEEF95C1A}" type="presParOf" srcId="{3C66CD86-74FA-4B9D-98FC-23B622EE710C}" destId="{C342AE77-019B-4B2E-9846-A567DC14F369}" srcOrd="0" destOrd="0" presId="urn:microsoft.com/office/officeart/2008/layout/HorizontalMultiLevelHierarchy"/>
    <dgm:cxn modelId="{F3BA20AE-B52B-4F42-83B5-82E0C64C9EE0}" type="presParOf" srcId="{C342AE77-019B-4B2E-9846-A567DC14F369}" destId="{2634F967-6417-4DD7-A9E4-1D5553B9CFA9}" srcOrd="0" destOrd="0" presId="urn:microsoft.com/office/officeart/2008/layout/HorizontalMultiLevelHierarchy"/>
    <dgm:cxn modelId="{41696BA4-14ED-4D4A-959D-E3736A87FD52}" type="presParOf" srcId="{C342AE77-019B-4B2E-9846-A567DC14F369}" destId="{B245DD15-56A5-4AF8-8DF3-E5D5FA075CAB}" srcOrd="1" destOrd="0" presId="urn:microsoft.com/office/officeart/2008/layout/HorizontalMultiLevelHierarchy"/>
    <dgm:cxn modelId="{6E531164-B5B9-42C5-A580-60232769ABD9}" type="presParOf" srcId="{B245DD15-56A5-4AF8-8DF3-E5D5FA075CAB}" destId="{419E6608-4067-4303-8748-630699305C5F}" srcOrd="0" destOrd="0" presId="urn:microsoft.com/office/officeart/2008/layout/HorizontalMultiLevelHierarchy"/>
    <dgm:cxn modelId="{E6909D75-2CC6-400B-8993-C2C66AE1FCFA}" type="presParOf" srcId="{419E6608-4067-4303-8748-630699305C5F}" destId="{F3CF5421-F380-478A-BBF9-2C242854EFBF}" srcOrd="0" destOrd="0" presId="urn:microsoft.com/office/officeart/2008/layout/HorizontalMultiLevelHierarchy"/>
    <dgm:cxn modelId="{2C21839D-6F60-434D-BC9C-1758F048AB35}" type="presParOf" srcId="{B245DD15-56A5-4AF8-8DF3-E5D5FA075CAB}" destId="{CE29EC7A-18EE-429E-A77E-CB3F44EADCB4}" srcOrd="1" destOrd="0" presId="urn:microsoft.com/office/officeart/2008/layout/HorizontalMultiLevelHierarchy"/>
    <dgm:cxn modelId="{135E38DF-3CF5-4A8B-9E66-9942FE1C47BB}" type="presParOf" srcId="{CE29EC7A-18EE-429E-A77E-CB3F44EADCB4}" destId="{2DEB0875-39CF-4548-9D22-E28B7D91751C}" srcOrd="0" destOrd="0" presId="urn:microsoft.com/office/officeart/2008/layout/HorizontalMultiLevelHierarchy"/>
    <dgm:cxn modelId="{BEB975BB-8CAA-4509-86B1-58B86863BE26}" type="presParOf" srcId="{CE29EC7A-18EE-429E-A77E-CB3F44EADCB4}" destId="{AB03F938-7F79-4147-846F-0DFD83B1C390}" srcOrd="1" destOrd="0" presId="urn:microsoft.com/office/officeart/2008/layout/HorizontalMultiLevelHierarchy"/>
    <dgm:cxn modelId="{2928F3A6-2315-4FBE-953A-C4D951EFEE00}" type="presParOf" srcId="{AB03F938-7F79-4147-846F-0DFD83B1C390}" destId="{8374BA38-5511-46BB-BF45-F11F0EBDAC73}" srcOrd="0" destOrd="0" presId="urn:microsoft.com/office/officeart/2008/layout/HorizontalMultiLevelHierarchy"/>
    <dgm:cxn modelId="{D010E8DF-51BD-42AF-98F9-D01B38F244AF}" type="presParOf" srcId="{8374BA38-5511-46BB-BF45-F11F0EBDAC73}" destId="{15F49E83-D70D-432B-AE01-A5864ABACFEA}" srcOrd="0" destOrd="0" presId="urn:microsoft.com/office/officeart/2008/layout/HorizontalMultiLevelHierarchy"/>
    <dgm:cxn modelId="{539CF437-CD7B-4DCA-B6A8-B2680603B267}" type="presParOf" srcId="{AB03F938-7F79-4147-846F-0DFD83B1C390}" destId="{DE5288E3-6FE2-45A4-BEE3-CC96BC279552}" srcOrd="1" destOrd="0" presId="urn:microsoft.com/office/officeart/2008/layout/HorizontalMultiLevelHierarchy"/>
    <dgm:cxn modelId="{D7745E42-D291-44FF-A290-1EACF220C851}" type="presParOf" srcId="{DE5288E3-6FE2-45A4-BEE3-CC96BC279552}" destId="{095598C1-D039-41D0-B50C-8EABEE1FF8B9}" srcOrd="0" destOrd="0" presId="urn:microsoft.com/office/officeart/2008/layout/HorizontalMultiLevelHierarchy"/>
    <dgm:cxn modelId="{4F826476-654E-48E6-9760-60769E7457BB}" type="presParOf" srcId="{DE5288E3-6FE2-45A4-BEE3-CC96BC279552}" destId="{B58933F8-6E6E-404C-9CBB-1F03F60961A1}" srcOrd="1" destOrd="0" presId="urn:microsoft.com/office/officeart/2008/layout/HorizontalMultiLevelHierarchy"/>
    <dgm:cxn modelId="{64403B7B-D725-492A-93ED-462958CB6E3D}" type="presParOf" srcId="{AB03F938-7F79-4147-846F-0DFD83B1C390}" destId="{D3971159-FE18-4505-8CDE-29E1DC782611}" srcOrd="2" destOrd="0" presId="urn:microsoft.com/office/officeart/2008/layout/HorizontalMultiLevelHierarchy"/>
    <dgm:cxn modelId="{456E160A-1FCF-4842-AE4C-216EE95BA0B8}" type="presParOf" srcId="{D3971159-FE18-4505-8CDE-29E1DC782611}" destId="{867D265D-9932-4524-B914-ABF98FBD9BF0}" srcOrd="0" destOrd="0" presId="urn:microsoft.com/office/officeart/2008/layout/HorizontalMultiLevelHierarchy"/>
    <dgm:cxn modelId="{A0E17CB7-83B9-4462-9238-C23CA111D688}" type="presParOf" srcId="{AB03F938-7F79-4147-846F-0DFD83B1C390}" destId="{B8F694D1-6E5C-4E1B-801D-6609141C074D}" srcOrd="3" destOrd="0" presId="urn:microsoft.com/office/officeart/2008/layout/HorizontalMultiLevelHierarchy"/>
    <dgm:cxn modelId="{320B7EAA-0B90-4D6A-88F2-C95716FA1ED0}" type="presParOf" srcId="{B8F694D1-6E5C-4E1B-801D-6609141C074D}" destId="{08D8B694-1C79-4EA0-B585-682C95BEDFE0}" srcOrd="0" destOrd="0" presId="urn:microsoft.com/office/officeart/2008/layout/HorizontalMultiLevelHierarchy"/>
    <dgm:cxn modelId="{B9C71D00-961A-41B8-95E0-2EA3872B8A1E}" type="presParOf" srcId="{B8F694D1-6E5C-4E1B-801D-6609141C074D}" destId="{FBAA6997-E3FA-4121-9B5D-D0F5E497623D}" srcOrd="1" destOrd="0" presId="urn:microsoft.com/office/officeart/2008/layout/HorizontalMultiLevelHierarchy"/>
    <dgm:cxn modelId="{8809BABF-54D2-4526-9564-682C46D77C97}" type="presParOf" srcId="{B245DD15-56A5-4AF8-8DF3-E5D5FA075CAB}" destId="{422BFC4E-DD1E-4196-9807-B8A0D35B75BC}" srcOrd="2" destOrd="0" presId="urn:microsoft.com/office/officeart/2008/layout/HorizontalMultiLevelHierarchy"/>
    <dgm:cxn modelId="{A7BCC641-9D06-4F85-A7B2-4B818E5FBB61}" type="presParOf" srcId="{422BFC4E-DD1E-4196-9807-B8A0D35B75BC}" destId="{CA9B025D-9938-4054-BD83-D24EC8C78CBF}" srcOrd="0" destOrd="0" presId="urn:microsoft.com/office/officeart/2008/layout/HorizontalMultiLevelHierarchy"/>
    <dgm:cxn modelId="{DC90D118-2CD5-4236-B00A-3E998C79AC93}" type="presParOf" srcId="{B245DD15-56A5-4AF8-8DF3-E5D5FA075CAB}" destId="{7F3EA7FA-C1B6-4ABC-A3FD-551FFF5547BB}" srcOrd="3" destOrd="0" presId="urn:microsoft.com/office/officeart/2008/layout/HorizontalMultiLevelHierarchy"/>
    <dgm:cxn modelId="{A2CB891C-DE86-422C-83F8-7274A501584A}" type="presParOf" srcId="{7F3EA7FA-C1B6-4ABC-A3FD-551FFF5547BB}" destId="{A7211C45-9126-4ECE-A394-18510827581A}" srcOrd="0" destOrd="0" presId="urn:microsoft.com/office/officeart/2008/layout/HorizontalMultiLevelHierarchy"/>
    <dgm:cxn modelId="{05A687E9-AE77-4AF5-B3A6-13A03BC7CC29}" type="presParOf" srcId="{7F3EA7FA-C1B6-4ABC-A3FD-551FFF5547BB}" destId="{722BC331-7E48-47E1-A956-8192C181B954}" srcOrd="1" destOrd="0" presId="urn:microsoft.com/office/officeart/2008/layout/HorizontalMultiLevelHierarchy"/>
    <dgm:cxn modelId="{D5DB1740-6456-4EAB-A027-4FFF34095D7A}" type="presParOf" srcId="{722BC331-7E48-47E1-A956-8192C181B954}" destId="{A40C48C2-D94F-4455-B02D-01AAAF9C74AA}" srcOrd="0" destOrd="0" presId="urn:microsoft.com/office/officeart/2008/layout/HorizontalMultiLevelHierarchy"/>
    <dgm:cxn modelId="{4D592F41-5B60-4632-AC01-FA2678A6E1A5}" type="presParOf" srcId="{A40C48C2-D94F-4455-B02D-01AAAF9C74AA}" destId="{CA6F0065-2883-4E74-B3A8-7F2C3FC9F513}" srcOrd="0" destOrd="0" presId="urn:microsoft.com/office/officeart/2008/layout/HorizontalMultiLevelHierarchy"/>
    <dgm:cxn modelId="{D6E3FC30-10C4-4C67-852F-7A2DDC20699D}" type="presParOf" srcId="{722BC331-7E48-47E1-A956-8192C181B954}" destId="{8866F9B0-6BBF-4FCA-A50F-D24D8468413E}" srcOrd="1" destOrd="0" presId="urn:microsoft.com/office/officeart/2008/layout/HorizontalMultiLevelHierarchy"/>
    <dgm:cxn modelId="{EE11AE05-2E6F-42A0-9FE0-E99B97F7ADA9}" type="presParOf" srcId="{8866F9B0-6BBF-4FCA-A50F-D24D8468413E}" destId="{4F787E5D-9CC6-4959-BBFD-F302DBBC6064}" srcOrd="0" destOrd="0" presId="urn:microsoft.com/office/officeart/2008/layout/HorizontalMultiLevelHierarchy"/>
    <dgm:cxn modelId="{389F8F42-9BCF-46D0-84DE-F4D1EBA0FBE8}" type="presParOf" srcId="{8866F9B0-6BBF-4FCA-A50F-D24D8468413E}" destId="{27DEA587-6F76-4D08-A7C6-5F72B4F0B40C}" srcOrd="1" destOrd="0" presId="urn:microsoft.com/office/officeart/2008/layout/HorizontalMultiLevelHierarchy"/>
    <dgm:cxn modelId="{1D64E30C-2291-497C-948C-6B0A9E03D4FB}" type="presParOf" srcId="{722BC331-7E48-47E1-A956-8192C181B954}" destId="{67332956-3781-4FFF-992A-7E1C23506AC1}" srcOrd="2" destOrd="0" presId="urn:microsoft.com/office/officeart/2008/layout/HorizontalMultiLevelHierarchy"/>
    <dgm:cxn modelId="{F8C7D6A3-D96D-4304-82D0-96A825D376F9}" type="presParOf" srcId="{67332956-3781-4FFF-992A-7E1C23506AC1}" destId="{0125ADE8-F26B-4426-B92C-DF90A89B992A}" srcOrd="0" destOrd="0" presId="urn:microsoft.com/office/officeart/2008/layout/HorizontalMultiLevelHierarchy"/>
    <dgm:cxn modelId="{34C86AEF-62F9-46A0-BB7B-725E14768FF5}" type="presParOf" srcId="{722BC331-7E48-47E1-A956-8192C181B954}" destId="{98664BD9-2D07-4511-9D82-7FD8932AB8E2}" srcOrd="3" destOrd="0" presId="urn:microsoft.com/office/officeart/2008/layout/HorizontalMultiLevelHierarchy"/>
    <dgm:cxn modelId="{7AF1B099-C335-47F9-8F2B-0F321E014448}" type="presParOf" srcId="{98664BD9-2D07-4511-9D82-7FD8932AB8E2}" destId="{3B546F16-23B3-4AA7-A4E2-8984E086060B}" srcOrd="0" destOrd="0" presId="urn:microsoft.com/office/officeart/2008/layout/HorizontalMultiLevelHierarchy"/>
    <dgm:cxn modelId="{12E9B2B3-C2B5-4C03-A21D-8FB4588F7404}" type="presParOf" srcId="{98664BD9-2D07-4511-9D82-7FD8932AB8E2}" destId="{6775BA66-5475-457F-888A-8C261FEF60E5}" srcOrd="1" destOrd="0" presId="urn:microsoft.com/office/officeart/2008/layout/HorizontalMultiLevelHierarchy"/>
    <dgm:cxn modelId="{04FB7548-1286-4E21-BA33-0548214931F0}" type="presParOf" srcId="{B245DD15-56A5-4AF8-8DF3-E5D5FA075CAB}" destId="{A649A8B2-D22F-4C4D-9FA8-C10F7C78BC61}" srcOrd="4" destOrd="0" presId="urn:microsoft.com/office/officeart/2008/layout/HorizontalMultiLevelHierarchy"/>
    <dgm:cxn modelId="{6BD6DEA2-7C84-47F8-BFE0-B8699F8E7F81}" type="presParOf" srcId="{A649A8B2-D22F-4C4D-9FA8-C10F7C78BC61}" destId="{FFBDF4F4-2CE3-4E1E-94DD-D9A8D37ABD8B}" srcOrd="0" destOrd="0" presId="urn:microsoft.com/office/officeart/2008/layout/HorizontalMultiLevelHierarchy"/>
    <dgm:cxn modelId="{031BE294-FA07-406A-BBB3-F168D52D8CF9}" type="presParOf" srcId="{B245DD15-56A5-4AF8-8DF3-E5D5FA075CAB}" destId="{6FE28B0B-4294-4CEB-8E1A-8974394DBA2A}" srcOrd="5" destOrd="0" presId="urn:microsoft.com/office/officeart/2008/layout/HorizontalMultiLevelHierarchy"/>
    <dgm:cxn modelId="{58904BE7-F62A-4BD1-8192-94F2243AA218}" type="presParOf" srcId="{6FE28B0B-4294-4CEB-8E1A-8974394DBA2A}" destId="{C63465EE-326B-4E45-9357-5918682FEFCF}" srcOrd="0" destOrd="0" presId="urn:microsoft.com/office/officeart/2008/layout/HorizontalMultiLevelHierarchy"/>
    <dgm:cxn modelId="{53BA0B22-8394-4785-BDD3-7F9C8ED23708}" type="presParOf" srcId="{6FE28B0B-4294-4CEB-8E1A-8974394DBA2A}" destId="{B8983F5F-9F7F-44C3-8E09-9E0C53B5357D}" srcOrd="1" destOrd="0" presId="urn:microsoft.com/office/officeart/2008/layout/HorizontalMultiLevelHierarchy"/>
    <dgm:cxn modelId="{E85B46FF-6844-48D6-A3AE-CB9D63B46757}" type="presParOf" srcId="{B8983F5F-9F7F-44C3-8E09-9E0C53B5357D}" destId="{D4E0C36E-6885-4678-9D79-D8351E2B05DE}" srcOrd="0" destOrd="0" presId="urn:microsoft.com/office/officeart/2008/layout/HorizontalMultiLevelHierarchy"/>
    <dgm:cxn modelId="{496A0B96-B3FD-4360-B4B3-C3A729171D8E}" type="presParOf" srcId="{D4E0C36E-6885-4678-9D79-D8351E2B05DE}" destId="{A6D76992-DFDD-445F-993C-186BD780A9B5}" srcOrd="0" destOrd="0" presId="urn:microsoft.com/office/officeart/2008/layout/HorizontalMultiLevelHierarchy"/>
    <dgm:cxn modelId="{6C494F07-8234-476A-A828-4B02266D6941}" type="presParOf" srcId="{B8983F5F-9F7F-44C3-8E09-9E0C53B5357D}" destId="{ACF549EA-4D56-4BB8-819D-FA60AE55B726}" srcOrd="1" destOrd="0" presId="urn:microsoft.com/office/officeart/2008/layout/HorizontalMultiLevelHierarchy"/>
    <dgm:cxn modelId="{66174C1B-98A8-4EA5-A0B9-A6622462B7A1}" type="presParOf" srcId="{ACF549EA-4D56-4BB8-819D-FA60AE55B726}" destId="{9556A4EB-5324-4EC4-B7F8-F9DF2AF87F0B}" srcOrd="0" destOrd="0" presId="urn:microsoft.com/office/officeart/2008/layout/HorizontalMultiLevelHierarchy"/>
    <dgm:cxn modelId="{04270A09-90A1-4C5E-9441-A0B42FABAFA0}" type="presParOf" srcId="{ACF549EA-4D56-4BB8-819D-FA60AE55B726}" destId="{5F02B6FB-1692-41AB-9D88-490C8104D46E}" srcOrd="1" destOrd="0" presId="urn:microsoft.com/office/officeart/2008/layout/HorizontalMultiLevelHierarchy"/>
    <dgm:cxn modelId="{7CA1B377-349F-469D-93E1-E79C109D2E7F}" type="presParOf" srcId="{B8983F5F-9F7F-44C3-8E09-9E0C53B5357D}" destId="{89930F46-5847-405E-A094-D0507635CBE2}" srcOrd="2" destOrd="0" presId="urn:microsoft.com/office/officeart/2008/layout/HorizontalMultiLevelHierarchy"/>
    <dgm:cxn modelId="{358E5315-C52F-493A-8C29-7FA55CE9A9BA}" type="presParOf" srcId="{89930F46-5847-405E-A094-D0507635CBE2}" destId="{0733809B-FBED-4831-B0D5-F6BCF736F4B7}" srcOrd="0" destOrd="0" presId="urn:microsoft.com/office/officeart/2008/layout/HorizontalMultiLevelHierarchy"/>
    <dgm:cxn modelId="{E7E65DFC-CD4C-4253-A1B0-8D6E2DFF01A1}" type="presParOf" srcId="{B8983F5F-9F7F-44C3-8E09-9E0C53B5357D}" destId="{1A7FC269-2036-4664-AFE0-55CD34523EB0}" srcOrd="3" destOrd="0" presId="urn:microsoft.com/office/officeart/2008/layout/HorizontalMultiLevelHierarchy"/>
    <dgm:cxn modelId="{C0146783-E541-4E66-B168-EB3F48A696F1}" type="presParOf" srcId="{1A7FC269-2036-4664-AFE0-55CD34523EB0}" destId="{D7F4BED0-17B7-48B3-9821-4DA4332928E6}" srcOrd="0" destOrd="0" presId="urn:microsoft.com/office/officeart/2008/layout/HorizontalMultiLevelHierarchy"/>
    <dgm:cxn modelId="{3089299B-8C11-484C-B80E-7824E6A53C54}" type="presParOf" srcId="{1A7FC269-2036-4664-AFE0-55CD34523EB0}" destId="{6C1831E1-3B26-4116-B938-8EDB1660A41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930F46-5847-405E-A094-D0507635CBE2}">
      <dsp:nvSpPr>
        <dsp:cNvPr id="0" name=""/>
        <dsp:cNvSpPr/>
      </dsp:nvSpPr>
      <dsp:spPr>
        <a:xfrm>
          <a:off x="3961842" y="4439991"/>
          <a:ext cx="475389" cy="452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7694" y="0"/>
              </a:lnTo>
              <a:lnTo>
                <a:pt x="237694" y="452924"/>
              </a:lnTo>
              <a:lnTo>
                <a:pt x="475389" y="452924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500" kern="1200"/>
        </a:p>
      </dsp:txBody>
      <dsp:txXfrm>
        <a:off x="4183122" y="4650038"/>
        <a:ext cx="32830" cy="32830"/>
      </dsp:txXfrm>
    </dsp:sp>
    <dsp:sp modelId="{D4E0C36E-6885-4678-9D79-D8351E2B05DE}">
      <dsp:nvSpPr>
        <dsp:cNvPr id="0" name=""/>
        <dsp:cNvSpPr/>
      </dsp:nvSpPr>
      <dsp:spPr>
        <a:xfrm>
          <a:off x="3961842" y="3987066"/>
          <a:ext cx="475389" cy="452924"/>
        </a:xfrm>
        <a:custGeom>
          <a:avLst/>
          <a:gdLst/>
          <a:ahLst/>
          <a:cxnLst/>
          <a:rect l="0" t="0" r="0" b="0"/>
          <a:pathLst>
            <a:path>
              <a:moveTo>
                <a:pt x="0" y="452924"/>
              </a:moveTo>
              <a:lnTo>
                <a:pt x="237694" y="452924"/>
              </a:lnTo>
              <a:lnTo>
                <a:pt x="237694" y="0"/>
              </a:lnTo>
              <a:lnTo>
                <a:pt x="475389" y="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500" kern="1200"/>
        </a:p>
      </dsp:txBody>
      <dsp:txXfrm>
        <a:off x="4183122" y="4197113"/>
        <a:ext cx="32830" cy="32830"/>
      </dsp:txXfrm>
    </dsp:sp>
    <dsp:sp modelId="{A649A8B2-D22F-4C4D-9FA8-C10F7C78BC61}">
      <dsp:nvSpPr>
        <dsp:cNvPr id="0" name=""/>
        <dsp:cNvSpPr/>
      </dsp:nvSpPr>
      <dsp:spPr>
        <a:xfrm>
          <a:off x="1109503" y="2628291"/>
          <a:ext cx="475389" cy="1811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7694" y="0"/>
              </a:lnTo>
              <a:lnTo>
                <a:pt x="237694" y="1811699"/>
              </a:lnTo>
              <a:lnTo>
                <a:pt x="475389" y="1811699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600" kern="1200"/>
        </a:p>
      </dsp:txBody>
      <dsp:txXfrm>
        <a:off x="1300372" y="3487315"/>
        <a:ext cx="93651" cy="93651"/>
      </dsp:txXfrm>
    </dsp:sp>
    <dsp:sp modelId="{67332956-3781-4FFF-992A-7E1C23506AC1}">
      <dsp:nvSpPr>
        <dsp:cNvPr id="0" name=""/>
        <dsp:cNvSpPr/>
      </dsp:nvSpPr>
      <dsp:spPr>
        <a:xfrm>
          <a:off x="3961842" y="2628292"/>
          <a:ext cx="475389" cy="452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7694" y="0"/>
              </a:lnTo>
              <a:lnTo>
                <a:pt x="237694" y="452924"/>
              </a:lnTo>
              <a:lnTo>
                <a:pt x="475389" y="452924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500" kern="1200"/>
        </a:p>
      </dsp:txBody>
      <dsp:txXfrm>
        <a:off x="4183122" y="2838339"/>
        <a:ext cx="32830" cy="32830"/>
      </dsp:txXfrm>
    </dsp:sp>
    <dsp:sp modelId="{A40C48C2-D94F-4455-B02D-01AAAF9C74AA}">
      <dsp:nvSpPr>
        <dsp:cNvPr id="0" name=""/>
        <dsp:cNvSpPr/>
      </dsp:nvSpPr>
      <dsp:spPr>
        <a:xfrm>
          <a:off x="3961842" y="2175367"/>
          <a:ext cx="475389" cy="452924"/>
        </a:xfrm>
        <a:custGeom>
          <a:avLst/>
          <a:gdLst/>
          <a:ahLst/>
          <a:cxnLst/>
          <a:rect l="0" t="0" r="0" b="0"/>
          <a:pathLst>
            <a:path>
              <a:moveTo>
                <a:pt x="0" y="452924"/>
              </a:moveTo>
              <a:lnTo>
                <a:pt x="237694" y="452924"/>
              </a:lnTo>
              <a:lnTo>
                <a:pt x="237694" y="0"/>
              </a:lnTo>
              <a:lnTo>
                <a:pt x="475389" y="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500" kern="1200"/>
        </a:p>
      </dsp:txBody>
      <dsp:txXfrm>
        <a:off x="4183122" y="2385414"/>
        <a:ext cx="32830" cy="32830"/>
      </dsp:txXfrm>
    </dsp:sp>
    <dsp:sp modelId="{422BFC4E-DD1E-4196-9807-B8A0D35B75BC}">
      <dsp:nvSpPr>
        <dsp:cNvPr id="0" name=""/>
        <dsp:cNvSpPr/>
      </dsp:nvSpPr>
      <dsp:spPr>
        <a:xfrm>
          <a:off x="1109503" y="2582572"/>
          <a:ext cx="47538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5389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500" kern="1200"/>
        </a:p>
      </dsp:txBody>
      <dsp:txXfrm>
        <a:off x="1335313" y="2616407"/>
        <a:ext cx="23769" cy="23769"/>
      </dsp:txXfrm>
    </dsp:sp>
    <dsp:sp modelId="{D3971159-FE18-4505-8CDE-29E1DC782611}">
      <dsp:nvSpPr>
        <dsp:cNvPr id="0" name=""/>
        <dsp:cNvSpPr/>
      </dsp:nvSpPr>
      <dsp:spPr>
        <a:xfrm>
          <a:off x="3961842" y="816592"/>
          <a:ext cx="475389" cy="4529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7694" y="0"/>
              </a:lnTo>
              <a:lnTo>
                <a:pt x="237694" y="452924"/>
              </a:lnTo>
              <a:lnTo>
                <a:pt x="475389" y="452924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500" kern="1200"/>
        </a:p>
      </dsp:txBody>
      <dsp:txXfrm>
        <a:off x="4183122" y="1026640"/>
        <a:ext cx="32830" cy="32830"/>
      </dsp:txXfrm>
    </dsp:sp>
    <dsp:sp modelId="{8374BA38-5511-46BB-BF45-F11F0EBDAC73}">
      <dsp:nvSpPr>
        <dsp:cNvPr id="0" name=""/>
        <dsp:cNvSpPr/>
      </dsp:nvSpPr>
      <dsp:spPr>
        <a:xfrm>
          <a:off x="3961842" y="363668"/>
          <a:ext cx="475389" cy="452924"/>
        </a:xfrm>
        <a:custGeom>
          <a:avLst/>
          <a:gdLst/>
          <a:ahLst/>
          <a:cxnLst/>
          <a:rect l="0" t="0" r="0" b="0"/>
          <a:pathLst>
            <a:path>
              <a:moveTo>
                <a:pt x="0" y="452924"/>
              </a:moveTo>
              <a:lnTo>
                <a:pt x="237694" y="452924"/>
              </a:lnTo>
              <a:lnTo>
                <a:pt x="237694" y="0"/>
              </a:lnTo>
              <a:lnTo>
                <a:pt x="475389" y="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500" kern="1200"/>
        </a:p>
      </dsp:txBody>
      <dsp:txXfrm>
        <a:off x="4183122" y="573715"/>
        <a:ext cx="32830" cy="32830"/>
      </dsp:txXfrm>
    </dsp:sp>
    <dsp:sp modelId="{419E6608-4067-4303-8748-630699305C5F}">
      <dsp:nvSpPr>
        <dsp:cNvPr id="0" name=""/>
        <dsp:cNvSpPr/>
      </dsp:nvSpPr>
      <dsp:spPr>
        <a:xfrm>
          <a:off x="1109503" y="816592"/>
          <a:ext cx="475389" cy="1811699"/>
        </a:xfrm>
        <a:custGeom>
          <a:avLst/>
          <a:gdLst/>
          <a:ahLst/>
          <a:cxnLst/>
          <a:rect l="0" t="0" r="0" b="0"/>
          <a:pathLst>
            <a:path>
              <a:moveTo>
                <a:pt x="0" y="1811699"/>
              </a:moveTo>
              <a:lnTo>
                <a:pt x="237694" y="1811699"/>
              </a:lnTo>
              <a:lnTo>
                <a:pt x="237694" y="0"/>
              </a:lnTo>
              <a:lnTo>
                <a:pt x="475389" y="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VE" sz="600" kern="1200"/>
        </a:p>
      </dsp:txBody>
      <dsp:txXfrm>
        <a:off x="1300372" y="1675616"/>
        <a:ext cx="93651" cy="93651"/>
      </dsp:txXfrm>
    </dsp:sp>
    <dsp:sp modelId="{2634F967-6417-4DD7-A9E4-1D5553B9CFA9}">
      <dsp:nvSpPr>
        <dsp:cNvPr id="0" name=""/>
        <dsp:cNvSpPr/>
      </dsp:nvSpPr>
      <dsp:spPr>
        <a:xfrm rot="16200000">
          <a:off x="-1159887" y="2265952"/>
          <a:ext cx="3814103" cy="7246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400" kern="1200" dirty="0" smtClean="0">
              <a:latin typeface="Bebas Neue Bold" pitchFamily="34" charset="0"/>
            </a:rPr>
            <a:t>Idea principal</a:t>
          </a:r>
          <a:endParaRPr lang="es-VE" sz="2400" kern="1200" dirty="0">
            <a:latin typeface="Bebas Neue Bold" pitchFamily="34" charset="0"/>
          </a:endParaRPr>
        </a:p>
      </dsp:txBody>
      <dsp:txXfrm>
        <a:off x="-1159887" y="2265952"/>
        <a:ext cx="3814103" cy="724679"/>
      </dsp:txXfrm>
    </dsp:sp>
    <dsp:sp modelId="{2DEB0875-39CF-4548-9D22-E28B7D91751C}">
      <dsp:nvSpPr>
        <dsp:cNvPr id="0" name=""/>
        <dsp:cNvSpPr/>
      </dsp:nvSpPr>
      <dsp:spPr>
        <a:xfrm>
          <a:off x="1584893" y="454253"/>
          <a:ext cx="2376949" cy="72467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000" kern="1200" dirty="0" smtClean="0">
              <a:latin typeface="Bebas Neue Regular" pitchFamily="50" charset="0"/>
            </a:rPr>
            <a:t>Concepto</a:t>
          </a:r>
          <a:endParaRPr lang="es-VE" sz="2000" kern="1200" dirty="0">
            <a:latin typeface="Bebas Neue Regular" pitchFamily="50" charset="0"/>
          </a:endParaRPr>
        </a:p>
      </dsp:txBody>
      <dsp:txXfrm>
        <a:off x="1584893" y="454253"/>
        <a:ext cx="2376949" cy="724679"/>
      </dsp:txXfrm>
    </dsp:sp>
    <dsp:sp modelId="{095598C1-D039-41D0-B50C-8EABEE1FF8B9}">
      <dsp:nvSpPr>
        <dsp:cNvPr id="0" name=""/>
        <dsp:cNvSpPr/>
      </dsp:nvSpPr>
      <dsp:spPr>
        <a:xfrm>
          <a:off x="4437232" y="1328"/>
          <a:ext cx="2376949" cy="72467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400" kern="1200" dirty="0" smtClean="0">
              <a:latin typeface="Bebas Neue Bold" pitchFamily="34" charset="0"/>
            </a:rPr>
            <a:t>Texto</a:t>
          </a:r>
          <a:endParaRPr lang="es-VE" sz="2400" kern="1200" dirty="0">
            <a:latin typeface="Bebas Neue Bold" pitchFamily="34" charset="0"/>
          </a:endParaRPr>
        </a:p>
      </dsp:txBody>
      <dsp:txXfrm>
        <a:off x="4437232" y="1328"/>
        <a:ext cx="2376949" cy="724679"/>
      </dsp:txXfrm>
    </dsp:sp>
    <dsp:sp modelId="{08D8B694-1C79-4EA0-B585-682C95BEDFE0}">
      <dsp:nvSpPr>
        <dsp:cNvPr id="0" name=""/>
        <dsp:cNvSpPr/>
      </dsp:nvSpPr>
      <dsp:spPr>
        <a:xfrm>
          <a:off x="4437232" y="907177"/>
          <a:ext cx="2376949" cy="72467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400" kern="1200" dirty="0" smtClean="0">
              <a:latin typeface="Bebas Neue Bold" pitchFamily="34" charset="0"/>
            </a:rPr>
            <a:t>Texto</a:t>
          </a:r>
          <a:endParaRPr lang="es-VE" sz="2400" kern="1200" dirty="0">
            <a:latin typeface="Bebas Neue Bold" pitchFamily="34" charset="0"/>
          </a:endParaRPr>
        </a:p>
      </dsp:txBody>
      <dsp:txXfrm>
        <a:off x="4437232" y="907177"/>
        <a:ext cx="2376949" cy="724679"/>
      </dsp:txXfrm>
    </dsp:sp>
    <dsp:sp modelId="{A7211C45-9126-4ECE-A394-18510827581A}">
      <dsp:nvSpPr>
        <dsp:cNvPr id="0" name=""/>
        <dsp:cNvSpPr/>
      </dsp:nvSpPr>
      <dsp:spPr>
        <a:xfrm>
          <a:off x="1584893" y="2265952"/>
          <a:ext cx="2376949" cy="72467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000" kern="1200" dirty="0" smtClean="0">
              <a:latin typeface="Bebas Neue Regular" pitchFamily="50" charset="0"/>
            </a:rPr>
            <a:t>Concepto</a:t>
          </a:r>
          <a:endParaRPr lang="es-VE" sz="2000" kern="1200" dirty="0">
            <a:latin typeface="Bebas Neue Regular" pitchFamily="50" charset="0"/>
          </a:endParaRPr>
        </a:p>
      </dsp:txBody>
      <dsp:txXfrm>
        <a:off x="1584893" y="2265952"/>
        <a:ext cx="2376949" cy="724679"/>
      </dsp:txXfrm>
    </dsp:sp>
    <dsp:sp modelId="{4F787E5D-9CC6-4959-BBFD-F302DBBC6064}">
      <dsp:nvSpPr>
        <dsp:cNvPr id="0" name=""/>
        <dsp:cNvSpPr/>
      </dsp:nvSpPr>
      <dsp:spPr>
        <a:xfrm>
          <a:off x="4437232" y="1813027"/>
          <a:ext cx="2376949" cy="72467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400" kern="1200" dirty="0" smtClean="0">
              <a:latin typeface="Bebas Neue Bold" pitchFamily="34" charset="0"/>
            </a:rPr>
            <a:t>Texto</a:t>
          </a:r>
          <a:endParaRPr lang="es-VE" sz="2400" kern="1200" dirty="0">
            <a:latin typeface="Bebas Neue Bold" pitchFamily="34" charset="0"/>
          </a:endParaRPr>
        </a:p>
      </dsp:txBody>
      <dsp:txXfrm>
        <a:off x="4437232" y="1813027"/>
        <a:ext cx="2376949" cy="724679"/>
      </dsp:txXfrm>
    </dsp:sp>
    <dsp:sp modelId="{3B546F16-23B3-4AA7-A4E2-8984E086060B}">
      <dsp:nvSpPr>
        <dsp:cNvPr id="0" name=""/>
        <dsp:cNvSpPr/>
      </dsp:nvSpPr>
      <dsp:spPr>
        <a:xfrm>
          <a:off x="4437232" y="2718876"/>
          <a:ext cx="2376949" cy="72467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400" kern="1200" dirty="0" smtClean="0">
              <a:latin typeface="Bebas Neue Bold" pitchFamily="34" charset="0"/>
            </a:rPr>
            <a:t>Texto</a:t>
          </a:r>
          <a:endParaRPr lang="es-VE" sz="2400" kern="1200" dirty="0">
            <a:latin typeface="Bebas Neue Bold" pitchFamily="34" charset="0"/>
          </a:endParaRPr>
        </a:p>
      </dsp:txBody>
      <dsp:txXfrm>
        <a:off x="4437232" y="2718876"/>
        <a:ext cx="2376949" cy="724679"/>
      </dsp:txXfrm>
    </dsp:sp>
    <dsp:sp modelId="{C63465EE-326B-4E45-9357-5918682FEFCF}">
      <dsp:nvSpPr>
        <dsp:cNvPr id="0" name=""/>
        <dsp:cNvSpPr/>
      </dsp:nvSpPr>
      <dsp:spPr>
        <a:xfrm>
          <a:off x="1584893" y="4077651"/>
          <a:ext cx="2376949" cy="72467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000" kern="1200" dirty="0" smtClean="0">
              <a:latin typeface="Bebas Neue Regular" pitchFamily="50" charset="0"/>
            </a:rPr>
            <a:t>Concepto</a:t>
          </a:r>
          <a:endParaRPr lang="es-VE" sz="2000" kern="1200" dirty="0">
            <a:latin typeface="Bebas Neue Regular" pitchFamily="50" charset="0"/>
          </a:endParaRPr>
        </a:p>
      </dsp:txBody>
      <dsp:txXfrm>
        <a:off x="1584893" y="4077651"/>
        <a:ext cx="2376949" cy="724679"/>
      </dsp:txXfrm>
    </dsp:sp>
    <dsp:sp modelId="{9556A4EB-5324-4EC4-B7F8-F9DF2AF87F0B}">
      <dsp:nvSpPr>
        <dsp:cNvPr id="0" name=""/>
        <dsp:cNvSpPr/>
      </dsp:nvSpPr>
      <dsp:spPr>
        <a:xfrm>
          <a:off x="4437232" y="3624726"/>
          <a:ext cx="2376949" cy="72467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400" kern="1200" dirty="0" smtClean="0">
              <a:latin typeface="Bebas Neue Bold" pitchFamily="34" charset="0"/>
            </a:rPr>
            <a:t>Texto</a:t>
          </a:r>
          <a:endParaRPr lang="es-VE" sz="2400" kern="1200" dirty="0">
            <a:latin typeface="Bebas Neue Bold" pitchFamily="34" charset="0"/>
          </a:endParaRPr>
        </a:p>
      </dsp:txBody>
      <dsp:txXfrm>
        <a:off x="4437232" y="3624726"/>
        <a:ext cx="2376949" cy="724679"/>
      </dsp:txXfrm>
    </dsp:sp>
    <dsp:sp modelId="{D7F4BED0-17B7-48B3-9821-4DA4332928E6}">
      <dsp:nvSpPr>
        <dsp:cNvPr id="0" name=""/>
        <dsp:cNvSpPr/>
      </dsp:nvSpPr>
      <dsp:spPr>
        <a:xfrm>
          <a:off x="4437232" y="4530576"/>
          <a:ext cx="2376949" cy="72467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VE" sz="2400" kern="1200" dirty="0" smtClean="0">
              <a:latin typeface="Bebas Neue Bold" pitchFamily="34" charset="0"/>
            </a:rPr>
            <a:t>Texto</a:t>
          </a:r>
          <a:endParaRPr lang="es-VE" sz="2400" kern="1200" dirty="0">
            <a:latin typeface="Bebas Neue Bold" pitchFamily="34" charset="0"/>
          </a:endParaRPr>
        </a:p>
      </dsp:txBody>
      <dsp:txXfrm>
        <a:off x="4437232" y="4530576"/>
        <a:ext cx="2376949" cy="7246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FB68-E901-4B44-B9D6-99CE6F9E22C6}" type="datetimeFigureOut">
              <a:rPr lang="es-VE" smtClean="0"/>
              <a:t>08/01/2022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B736-FAB1-44B8-A63E-CFE50A08559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79218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FB68-E901-4B44-B9D6-99CE6F9E22C6}" type="datetimeFigureOut">
              <a:rPr lang="es-VE" smtClean="0"/>
              <a:t>08/01/2022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B736-FAB1-44B8-A63E-CFE50A08559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34267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FB68-E901-4B44-B9D6-99CE6F9E22C6}" type="datetimeFigureOut">
              <a:rPr lang="es-VE" smtClean="0"/>
              <a:t>08/01/2022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B736-FAB1-44B8-A63E-CFE50A08559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01307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FB68-E901-4B44-B9D6-99CE6F9E22C6}" type="datetimeFigureOut">
              <a:rPr lang="es-VE" smtClean="0"/>
              <a:t>08/01/2022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B736-FAB1-44B8-A63E-CFE50A08559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75597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FB68-E901-4B44-B9D6-99CE6F9E22C6}" type="datetimeFigureOut">
              <a:rPr lang="es-VE" smtClean="0"/>
              <a:t>08/01/2022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B736-FAB1-44B8-A63E-CFE50A08559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34631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FB68-E901-4B44-B9D6-99CE6F9E22C6}" type="datetimeFigureOut">
              <a:rPr lang="es-VE" smtClean="0"/>
              <a:t>08/01/2022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B736-FAB1-44B8-A63E-CFE50A08559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25424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FB68-E901-4B44-B9D6-99CE6F9E22C6}" type="datetimeFigureOut">
              <a:rPr lang="es-VE" smtClean="0"/>
              <a:t>08/01/2022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B736-FAB1-44B8-A63E-CFE50A08559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10410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FB68-E901-4B44-B9D6-99CE6F9E22C6}" type="datetimeFigureOut">
              <a:rPr lang="es-VE" smtClean="0"/>
              <a:t>08/01/2022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B736-FAB1-44B8-A63E-CFE50A08559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26571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FB68-E901-4B44-B9D6-99CE6F9E22C6}" type="datetimeFigureOut">
              <a:rPr lang="es-VE" smtClean="0"/>
              <a:t>08/01/2022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B736-FAB1-44B8-A63E-CFE50A08559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91042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FB68-E901-4B44-B9D6-99CE6F9E22C6}" type="datetimeFigureOut">
              <a:rPr lang="es-VE" smtClean="0"/>
              <a:t>08/01/2022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B736-FAB1-44B8-A63E-CFE50A08559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78010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0FB68-E901-4B44-B9D6-99CE6F9E22C6}" type="datetimeFigureOut">
              <a:rPr lang="es-VE" smtClean="0"/>
              <a:t>08/01/2022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6B736-FAB1-44B8-A63E-CFE50A08559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303121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0FB68-E901-4B44-B9D6-99CE6F9E22C6}" type="datetimeFigureOut">
              <a:rPr lang="es-VE" smtClean="0"/>
              <a:t>08/01/2022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6B736-FAB1-44B8-A63E-CFE50A085595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0698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0" y="0"/>
            <a:ext cx="611560" cy="6858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7" name="6 Rectángulo"/>
          <p:cNvSpPr/>
          <p:nvPr/>
        </p:nvSpPr>
        <p:spPr>
          <a:xfrm>
            <a:off x="8532440" y="0"/>
            <a:ext cx="611560" cy="6858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391372200"/>
              </p:ext>
            </p:extLst>
          </p:nvPr>
        </p:nvGraphicFramePr>
        <p:xfrm>
          <a:off x="971600" y="836712"/>
          <a:ext cx="7199006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10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5301208"/>
            <a:ext cx="1751856" cy="1751856"/>
          </a:xfrm>
          <a:prstGeom prst="rect">
            <a:avLst/>
          </a:prstGeom>
        </p:spPr>
      </p:pic>
      <p:pic>
        <p:nvPicPr>
          <p:cNvPr id="13" name="12 Imagen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20659">
            <a:off x="972554" y="1694713"/>
            <a:ext cx="2278466" cy="1139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8312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11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25</cp:revision>
  <dcterms:created xsi:type="dcterms:W3CDTF">2022-01-08T04:39:16Z</dcterms:created>
  <dcterms:modified xsi:type="dcterms:W3CDTF">2022-01-08T05:09:45Z</dcterms:modified>
</cp:coreProperties>
</file>