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759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7770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230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72888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6172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77486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69010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5017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461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4771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0251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8789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39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862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7224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18F7-D44A-43F4-A128-E4E039BCE28C}" type="datetimeFigureOut">
              <a:rPr lang="es-VE" smtClean="0"/>
              <a:t>04/01/2022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5EAA8F-FD74-4368-A6BC-D0B17F23080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4569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72500" y="149879"/>
            <a:ext cx="361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dirty="0" smtClean="0">
                <a:latin typeface="Arial Black" panose="020B0A04020102020204" pitchFamily="34" charset="0"/>
              </a:rPr>
              <a:t>BOLETÍN INFORMATIVO</a:t>
            </a:r>
            <a:endParaRPr lang="es-VE" sz="2000" dirty="0">
              <a:latin typeface="Arial Black" panose="020B0A040201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4300" y="736600"/>
            <a:ext cx="127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>
                <a:solidFill>
                  <a:schemeClr val="bg1"/>
                </a:solidFill>
              </a:rPr>
              <a:t>[FECHA DE PUBLICACIÓN]</a:t>
            </a:r>
            <a:endParaRPr lang="es-VE" sz="1200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05000" y="689689"/>
            <a:ext cx="1012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[INSERTAR TITULO DEL BOLETÍN]</a:t>
            </a:r>
            <a:endParaRPr lang="es-V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572500" y="4762500"/>
            <a:ext cx="3454400" cy="1854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Rectángulo 5"/>
          <p:cNvSpPr/>
          <p:nvPr/>
        </p:nvSpPr>
        <p:spPr>
          <a:xfrm>
            <a:off x="863600" y="2082800"/>
            <a:ext cx="3403600" cy="18161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CuadroTexto 6"/>
          <p:cNvSpPr txBox="1"/>
          <p:nvPr/>
        </p:nvSpPr>
        <p:spPr>
          <a:xfrm>
            <a:off x="1041400" y="3225800"/>
            <a:ext cx="302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>
                <a:solidFill>
                  <a:schemeClr val="bg1"/>
                </a:solidFill>
              </a:rPr>
              <a:t>[INSERTAR IMAGEN DESTACADA SEGÚN EL TEMA]</a:t>
            </a:r>
            <a:endParaRPr lang="es-VE" sz="12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870950" y="6045200"/>
            <a:ext cx="302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>
                <a:solidFill>
                  <a:schemeClr val="bg1"/>
                </a:solidFill>
              </a:rPr>
              <a:t>[INSERTAR IMAGEN DESTACADA SEGÚN EL TEMA]</a:t>
            </a:r>
            <a:endParaRPr lang="es-VE" sz="1200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864100" y="2082800"/>
            <a:ext cx="6642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[Si es un boletín destinado a ofrecer productos o servicios, agregar listado de lo nuevo, promociones y ofertas (según el periodo de publicación del boletín)]</a:t>
            </a:r>
          </a:p>
          <a:p>
            <a:r>
              <a:rPr lang="es-VE" dirty="0" smtClean="0"/>
              <a:t>[Describir características resaltantes de cada producto o servicio, dando a conocer los beneficios de adquirirlos con tu empresa]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543050" y="4707017"/>
            <a:ext cx="6642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[Incluir información de contacto y acceso a redes, donde se pueda obtener información detallada de cada uno de los ítems mencionados aquí. Así como, acceso a servicio técnico si aplica, datos legales o cualquier información destacada que no pueda ser obviada]</a:t>
            </a:r>
          </a:p>
          <a:p>
            <a:r>
              <a:rPr lang="es-VE" dirty="0" smtClean="0"/>
              <a:t>[Utilizar lenguaje claro, preciso y cordial]</a:t>
            </a:r>
          </a:p>
        </p:txBody>
      </p:sp>
    </p:spTree>
    <p:extLst>
      <p:ext uri="{BB962C8B-B14F-4D97-AF65-F5344CB8AC3E}">
        <p14:creationId xmlns:p14="http://schemas.microsoft.com/office/powerpoint/2010/main" val="133506555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136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Bradley Hand ITC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2022-01-04T18:57:16Z</dcterms:created>
  <dcterms:modified xsi:type="dcterms:W3CDTF">2022-01-04T19:15:37Z</dcterms:modified>
</cp:coreProperties>
</file>