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5F6A7-8AE7-4900-982D-1E003FAF9404}" type="doc">
      <dgm:prSet loTypeId="urn:microsoft.com/office/officeart/2005/8/layout/cycle4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530AB3D-2293-4C66-B48E-241E84FBB8BA}">
      <dgm:prSet phldrT="[Texto]"/>
      <dgm:spPr/>
      <dgm:t>
        <a:bodyPr/>
        <a:lstStyle/>
        <a:p>
          <a:r>
            <a:rPr lang="es-ES" dirty="0" smtClean="0"/>
            <a:t>Planificar</a:t>
          </a:r>
          <a:endParaRPr lang="es-ES" dirty="0"/>
        </a:p>
      </dgm:t>
    </dgm:pt>
    <dgm:pt modelId="{CC0B06E9-7EB9-483F-96C2-6ECDD68045B6}" type="parTrans" cxnId="{75CA2E2C-7698-40A6-8A81-C968D2B93C50}">
      <dgm:prSet/>
      <dgm:spPr/>
      <dgm:t>
        <a:bodyPr/>
        <a:lstStyle/>
        <a:p>
          <a:endParaRPr lang="es-ES"/>
        </a:p>
      </dgm:t>
    </dgm:pt>
    <dgm:pt modelId="{1CC755D3-A3DC-4BB1-8A76-636CF716903D}" type="sibTrans" cxnId="{75CA2E2C-7698-40A6-8A81-C968D2B93C50}">
      <dgm:prSet/>
      <dgm:spPr/>
      <dgm:t>
        <a:bodyPr/>
        <a:lstStyle/>
        <a:p>
          <a:endParaRPr lang="es-ES"/>
        </a:p>
      </dgm:t>
    </dgm:pt>
    <dgm:pt modelId="{DBA9B9D3-D8D3-499E-AC72-08336943EFED}">
      <dgm:prSet phldrT="[Texto]" custT="1"/>
      <dgm:spPr/>
      <dgm:t>
        <a:bodyPr/>
        <a:lstStyle/>
        <a:p>
          <a:r>
            <a:rPr lang="es-ES" sz="1400" dirty="0" smtClean="0"/>
            <a:t>ESCRIBE AQUÍ LAS ACTIVIDADES PLANIFICADAS PARA RESOLVER UN PROBLEMA Y LAS POSIBLES SOLUCIONES QUE BRINDARÍAN.</a:t>
          </a:r>
          <a:endParaRPr lang="es-ES" sz="1400" dirty="0"/>
        </a:p>
      </dgm:t>
    </dgm:pt>
    <dgm:pt modelId="{38350063-B325-4AB6-AA1C-551F84EFCEAB}" type="parTrans" cxnId="{77FD72F1-2E64-4B96-A214-2FFFC3C57B2F}">
      <dgm:prSet/>
      <dgm:spPr/>
      <dgm:t>
        <a:bodyPr/>
        <a:lstStyle/>
        <a:p>
          <a:endParaRPr lang="es-ES"/>
        </a:p>
      </dgm:t>
    </dgm:pt>
    <dgm:pt modelId="{F343D603-C7F1-4030-8E26-CB62023222BA}" type="sibTrans" cxnId="{77FD72F1-2E64-4B96-A214-2FFFC3C57B2F}">
      <dgm:prSet/>
      <dgm:spPr/>
      <dgm:t>
        <a:bodyPr/>
        <a:lstStyle/>
        <a:p>
          <a:endParaRPr lang="es-ES"/>
        </a:p>
      </dgm:t>
    </dgm:pt>
    <dgm:pt modelId="{B1A65B0C-0FDA-472A-9F50-5DAD3CF9BA34}">
      <dgm:prSet phldrT="[Texto]"/>
      <dgm:spPr/>
      <dgm:t>
        <a:bodyPr/>
        <a:lstStyle/>
        <a:p>
          <a:r>
            <a:rPr lang="es-ES" dirty="0" smtClean="0"/>
            <a:t>Hacer</a:t>
          </a:r>
          <a:endParaRPr lang="es-ES" dirty="0"/>
        </a:p>
      </dgm:t>
    </dgm:pt>
    <dgm:pt modelId="{D23CD2E0-4CB7-46C8-8363-49B935E61EBB}" type="parTrans" cxnId="{31613243-D65D-4039-950F-DDBD7009CC4F}">
      <dgm:prSet/>
      <dgm:spPr/>
      <dgm:t>
        <a:bodyPr/>
        <a:lstStyle/>
        <a:p>
          <a:endParaRPr lang="es-ES"/>
        </a:p>
      </dgm:t>
    </dgm:pt>
    <dgm:pt modelId="{4B1DD66C-1C7C-401F-BECE-CCD3233E891F}" type="sibTrans" cxnId="{31613243-D65D-4039-950F-DDBD7009CC4F}">
      <dgm:prSet/>
      <dgm:spPr/>
      <dgm:t>
        <a:bodyPr/>
        <a:lstStyle/>
        <a:p>
          <a:endParaRPr lang="es-ES"/>
        </a:p>
      </dgm:t>
    </dgm:pt>
    <dgm:pt modelId="{47825C99-8040-48D6-A95F-7B7D2C19B53C}">
      <dgm:prSet phldrT="[Texto]" custT="1"/>
      <dgm:spPr/>
      <dgm:t>
        <a:bodyPr/>
        <a:lstStyle/>
        <a:p>
          <a:pPr algn="r"/>
          <a:r>
            <a:rPr lang="es-ES" sz="1400" dirty="0" smtClean="0"/>
            <a:t>ESCRIBE AQUÍ LAS ACCIONES LLEVADAS A CABO PARA PONER EN MARCHA LAS ACTIVIDADES DE LA ETAPA DE PLANIFICACIÓN</a:t>
          </a:r>
          <a:r>
            <a:rPr lang="es-ES" sz="1200" dirty="0" smtClean="0"/>
            <a:t>.</a:t>
          </a:r>
          <a:endParaRPr lang="es-ES" sz="1200" dirty="0"/>
        </a:p>
      </dgm:t>
    </dgm:pt>
    <dgm:pt modelId="{A0A123A4-180E-434D-99B6-4F8FB0317DFF}" type="parTrans" cxnId="{4C6CF4A0-FBDC-45CA-B183-76D877E07F39}">
      <dgm:prSet/>
      <dgm:spPr/>
      <dgm:t>
        <a:bodyPr/>
        <a:lstStyle/>
        <a:p>
          <a:endParaRPr lang="es-ES"/>
        </a:p>
      </dgm:t>
    </dgm:pt>
    <dgm:pt modelId="{CFA75D5D-F3E5-44B7-B8D8-E95B045FFCDD}" type="sibTrans" cxnId="{4C6CF4A0-FBDC-45CA-B183-76D877E07F39}">
      <dgm:prSet/>
      <dgm:spPr/>
      <dgm:t>
        <a:bodyPr/>
        <a:lstStyle/>
        <a:p>
          <a:endParaRPr lang="es-ES"/>
        </a:p>
      </dgm:t>
    </dgm:pt>
    <dgm:pt modelId="{A2D333DD-B9E7-4DF8-A784-2E5C58F8834B}">
      <dgm:prSet phldrT="[Texto]"/>
      <dgm:spPr/>
      <dgm:t>
        <a:bodyPr/>
        <a:lstStyle/>
        <a:p>
          <a:r>
            <a:rPr lang="es-ES" dirty="0" smtClean="0"/>
            <a:t>Controlar</a:t>
          </a:r>
          <a:endParaRPr lang="es-ES" dirty="0"/>
        </a:p>
      </dgm:t>
    </dgm:pt>
    <dgm:pt modelId="{8A2578FE-53E8-4987-88E9-3C408DD441AF}" type="parTrans" cxnId="{D8059C37-BB6B-440E-AA30-3A78078836A7}">
      <dgm:prSet/>
      <dgm:spPr/>
      <dgm:t>
        <a:bodyPr/>
        <a:lstStyle/>
        <a:p>
          <a:endParaRPr lang="es-ES"/>
        </a:p>
      </dgm:t>
    </dgm:pt>
    <dgm:pt modelId="{0BDBAF81-C3EF-488E-9DE8-DFBD57D76D38}" type="sibTrans" cxnId="{D8059C37-BB6B-440E-AA30-3A78078836A7}">
      <dgm:prSet/>
      <dgm:spPr/>
      <dgm:t>
        <a:bodyPr/>
        <a:lstStyle/>
        <a:p>
          <a:endParaRPr lang="es-ES"/>
        </a:p>
      </dgm:t>
    </dgm:pt>
    <dgm:pt modelId="{E33C34E8-53E4-4F37-9D0A-4C03980F8264}">
      <dgm:prSet phldrT="[Texto]" custT="1"/>
      <dgm:spPr/>
      <dgm:t>
        <a:bodyPr/>
        <a:lstStyle/>
        <a:p>
          <a:pPr algn="r"/>
          <a:r>
            <a:rPr lang="es-ES" sz="1400" dirty="0" smtClean="0"/>
            <a:t>ESCRIBE AQUÍ LOS RESULTADOS OBTENIDOS PARA DETERMINAR SI LAS ACCIONES DE LA ETAPA ANTERIOR CUMPLIERON SU OBJETIVO</a:t>
          </a:r>
          <a:endParaRPr lang="es-ES" sz="1400" dirty="0"/>
        </a:p>
      </dgm:t>
    </dgm:pt>
    <dgm:pt modelId="{9CD7BC78-8485-44F1-B2F1-E4363CB72360}" type="parTrans" cxnId="{9CA9EDA6-8FAC-4DE9-971D-F52E6EE02AAB}">
      <dgm:prSet/>
      <dgm:spPr/>
      <dgm:t>
        <a:bodyPr/>
        <a:lstStyle/>
        <a:p>
          <a:endParaRPr lang="es-ES"/>
        </a:p>
      </dgm:t>
    </dgm:pt>
    <dgm:pt modelId="{24360F9A-E338-4B79-9743-CFED8751ED95}" type="sibTrans" cxnId="{9CA9EDA6-8FAC-4DE9-971D-F52E6EE02AAB}">
      <dgm:prSet/>
      <dgm:spPr/>
      <dgm:t>
        <a:bodyPr/>
        <a:lstStyle/>
        <a:p>
          <a:endParaRPr lang="es-ES"/>
        </a:p>
      </dgm:t>
    </dgm:pt>
    <dgm:pt modelId="{754C0465-1A19-409B-A76E-DE5F9133DBA9}">
      <dgm:prSet phldrT="[Texto]"/>
      <dgm:spPr/>
      <dgm:t>
        <a:bodyPr/>
        <a:lstStyle/>
        <a:p>
          <a:r>
            <a:rPr lang="es-ES" dirty="0" smtClean="0"/>
            <a:t>Actuar</a:t>
          </a:r>
          <a:endParaRPr lang="es-ES" dirty="0"/>
        </a:p>
      </dgm:t>
    </dgm:pt>
    <dgm:pt modelId="{80A5374B-C8BA-4258-AF16-DBA60BE9EDF5}" type="parTrans" cxnId="{A81960EA-96DA-4815-B5D7-6C7B9C2F0B8E}">
      <dgm:prSet/>
      <dgm:spPr/>
      <dgm:t>
        <a:bodyPr/>
        <a:lstStyle/>
        <a:p>
          <a:endParaRPr lang="es-ES"/>
        </a:p>
      </dgm:t>
    </dgm:pt>
    <dgm:pt modelId="{5DB0FD7B-4468-4CF9-B384-313ECD0C192D}" type="sibTrans" cxnId="{A81960EA-96DA-4815-B5D7-6C7B9C2F0B8E}">
      <dgm:prSet/>
      <dgm:spPr/>
      <dgm:t>
        <a:bodyPr/>
        <a:lstStyle/>
        <a:p>
          <a:endParaRPr lang="es-ES"/>
        </a:p>
      </dgm:t>
    </dgm:pt>
    <dgm:pt modelId="{7A181362-C8F6-42D0-99B5-EDAD25764D07}">
      <dgm:prSet phldrT="[Texto]" custT="1"/>
      <dgm:spPr/>
      <dgm:t>
        <a:bodyPr/>
        <a:lstStyle/>
        <a:p>
          <a:r>
            <a:rPr lang="es-ES" sz="1400" dirty="0" smtClean="0"/>
            <a:t>ESCRIBE AQUÍ LAS CONCLUSIONES DE LA ETAPA ANTERIOR Y COLOCA LAS OBSERVACIONES NECESARIAS PARA OPTIMIZAR ESTE PROCESO Y EMPEZAR DE NUEVO CON LA ETAPA I.</a:t>
          </a:r>
          <a:endParaRPr lang="es-ES" sz="1400" dirty="0"/>
        </a:p>
      </dgm:t>
    </dgm:pt>
    <dgm:pt modelId="{BC181280-7950-4BB3-8F31-E585B89CEBC4}" type="parTrans" cxnId="{DD5DC1E3-56B3-443A-80F9-F79E977161DB}">
      <dgm:prSet/>
      <dgm:spPr/>
      <dgm:t>
        <a:bodyPr/>
        <a:lstStyle/>
        <a:p>
          <a:endParaRPr lang="es-ES"/>
        </a:p>
      </dgm:t>
    </dgm:pt>
    <dgm:pt modelId="{9280B64C-D8EF-4B10-AD8F-4E8DDAE87A36}" type="sibTrans" cxnId="{DD5DC1E3-56B3-443A-80F9-F79E977161DB}">
      <dgm:prSet/>
      <dgm:spPr/>
      <dgm:t>
        <a:bodyPr/>
        <a:lstStyle/>
        <a:p>
          <a:endParaRPr lang="es-ES"/>
        </a:p>
      </dgm:t>
    </dgm:pt>
    <dgm:pt modelId="{784DD1F1-329F-4514-A33E-61C5FF74B2C9}" type="pres">
      <dgm:prSet presAssocID="{2CC5F6A7-8AE7-4900-982D-1E003FAF940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CEA5859-3846-407C-9071-9142639D66D0}" type="pres">
      <dgm:prSet presAssocID="{2CC5F6A7-8AE7-4900-982D-1E003FAF9404}" presName="children" presStyleCnt="0"/>
      <dgm:spPr/>
      <dgm:t>
        <a:bodyPr/>
        <a:lstStyle/>
        <a:p>
          <a:endParaRPr lang="es-ES"/>
        </a:p>
      </dgm:t>
    </dgm:pt>
    <dgm:pt modelId="{5845684C-F475-4469-8D94-8C955F761B92}" type="pres">
      <dgm:prSet presAssocID="{2CC5F6A7-8AE7-4900-982D-1E003FAF9404}" presName="child1group" presStyleCnt="0"/>
      <dgm:spPr/>
      <dgm:t>
        <a:bodyPr/>
        <a:lstStyle/>
        <a:p>
          <a:endParaRPr lang="es-ES"/>
        </a:p>
      </dgm:t>
    </dgm:pt>
    <dgm:pt modelId="{2EA305CD-E15F-4654-9FB8-6AE7C3FA87DD}" type="pres">
      <dgm:prSet presAssocID="{2CC5F6A7-8AE7-4900-982D-1E003FAF9404}" presName="child1" presStyleLbl="bgAcc1" presStyleIdx="0" presStyleCnt="4" custScaleX="118132" custScaleY="143980" custLinFactNeighborX="-30893" custLinFactNeighborY="28226"/>
      <dgm:spPr/>
      <dgm:t>
        <a:bodyPr/>
        <a:lstStyle/>
        <a:p>
          <a:endParaRPr lang="es-ES"/>
        </a:p>
      </dgm:t>
    </dgm:pt>
    <dgm:pt modelId="{98DE16DA-CBFF-4409-8CBD-E69A3423EE23}" type="pres">
      <dgm:prSet presAssocID="{2CC5F6A7-8AE7-4900-982D-1E003FAF940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D818D6-5D44-4BD8-80BB-63091118F1B9}" type="pres">
      <dgm:prSet presAssocID="{2CC5F6A7-8AE7-4900-982D-1E003FAF9404}" presName="child2group" presStyleCnt="0"/>
      <dgm:spPr/>
      <dgm:t>
        <a:bodyPr/>
        <a:lstStyle/>
        <a:p>
          <a:endParaRPr lang="es-ES"/>
        </a:p>
      </dgm:t>
    </dgm:pt>
    <dgm:pt modelId="{F6FD42A8-3CB4-4263-82AC-CB7D900044EE}" type="pres">
      <dgm:prSet presAssocID="{2CC5F6A7-8AE7-4900-982D-1E003FAF9404}" presName="child2" presStyleLbl="bgAcc1" presStyleIdx="1" presStyleCnt="4" custScaleX="115872" custScaleY="141687" custLinFactNeighborX="26041" custLinFactNeighborY="30004"/>
      <dgm:spPr/>
      <dgm:t>
        <a:bodyPr/>
        <a:lstStyle/>
        <a:p>
          <a:endParaRPr lang="es-ES"/>
        </a:p>
      </dgm:t>
    </dgm:pt>
    <dgm:pt modelId="{384ECC66-FA55-49B7-A899-250669601AF8}" type="pres">
      <dgm:prSet presAssocID="{2CC5F6A7-8AE7-4900-982D-1E003FAF940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2321BD-9EEC-477C-837F-DF6F572B2E73}" type="pres">
      <dgm:prSet presAssocID="{2CC5F6A7-8AE7-4900-982D-1E003FAF9404}" presName="child3group" presStyleCnt="0"/>
      <dgm:spPr/>
      <dgm:t>
        <a:bodyPr/>
        <a:lstStyle/>
        <a:p>
          <a:endParaRPr lang="es-ES"/>
        </a:p>
      </dgm:t>
    </dgm:pt>
    <dgm:pt modelId="{91DB3490-A0AB-40CB-A4E9-A99B20C576AF}" type="pres">
      <dgm:prSet presAssocID="{2CC5F6A7-8AE7-4900-982D-1E003FAF9404}" presName="child3" presStyleLbl="bgAcc1" presStyleIdx="2" presStyleCnt="4" custScaleX="123375" custScaleY="132710" custLinFactNeighborX="24616" custLinFactNeighborY="-37828"/>
      <dgm:spPr/>
      <dgm:t>
        <a:bodyPr/>
        <a:lstStyle/>
        <a:p>
          <a:endParaRPr lang="es-ES"/>
        </a:p>
      </dgm:t>
    </dgm:pt>
    <dgm:pt modelId="{5A905AE8-1CCD-44B5-8C54-E705B651834B}" type="pres">
      <dgm:prSet presAssocID="{2CC5F6A7-8AE7-4900-982D-1E003FAF940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851E8C-DE82-42EA-B1A2-958B079A3ED5}" type="pres">
      <dgm:prSet presAssocID="{2CC5F6A7-8AE7-4900-982D-1E003FAF9404}" presName="child4group" presStyleCnt="0"/>
      <dgm:spPr/>
      <dgm:t>
        <a:bodyPr/>
        <a:lstStyle/>
        <a:p>
          <a:endParaRPr lang="es-ES"/>
        </a:p>
      </dgm:t>
    </dgm:pt>
    <dgm:pt modelId="{F22A9C00-5998-4AC1-9D44-71A4F1C0BBD5}" type="pres">
      <dgm:prSet presAssocID="{2CC5F6A7-8AE7-4900-982D-1E003FAF9404}" presName="child4" presStyleLbl="bgAcc1" presStyleIdx="3" presStyleCnt="4" custScaleX="129011" custScaleY="135991" custLinFactNeighborX="-40653" custLinFactNeighborY="-37108"/>
      <dgm:spPr/>
      <dgm:t>
        <a:bodyPr/>
        <a:lstStyle/>
        <a:p>
          <a:endParaRPr lang="es-ES"/>
        </a:p>
      </dgm:t>
    </dgm:pt>
    <dgm:pt modelId="{C24908B7-ED39-4B78-BA8A-2403C4A3B532}" type="pres">
      <dgm:prSet presAssocID="{2CC5F6A7-8AE7-4900-982D-1E003FAF940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1F8A4C-C619-4ABB-9BE5-88695CC4D8A0}" type="pres">
      <dgm:prSet presAssocID="{2CC5F6A7-8AE7-4900-982D-1E003FAF9404}" presName="childPlaceholder" presStyleCnt="0"/>
      <dgm:spPr/>
      <dgm:t>
        <a:bodyPr/>
        <a:lstStyle/>
        <a:p>
          <a:endParaRPr lang="es-ES"/>
        </a:p>
      </dgm:t>
    </dgm:pt>
    <dgm:pt modelId="{3FB8B5D0-7ADC-4EA0-B80D-FCC1E0E8DC1F}" type="pres">
      <dgm:prSet presAssocID="{2CC5F6A7-8AE7-4900-982D-1E003FAF9404}" presName="circle" presStyleCnt="0"/>
      <dgm:spPr/>
      <dgm:t>
        <a:bodyPr/>
        <a:lstStyle/>
        <a:p>
          <a:endParaRPr lang="es-ES"/>
        </a:p>
      </dgm:t>
    </dgm:pt>
    <dgm:pt modelId="{E595D420-6E18-43E8-A51B-CB5ACB9348F0}" type="pres">
      <dgm:prSet presAssocID="{2CC5F6A7-8AE7-4900-982D-1E003FAF940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CDB318-D61D-4F96-8AA5-A5036D63F15E}" type="pres">
      <dgm:prSet presAssocID="{2CC5F6A7-8AE7-4900-982D-1E003FAF940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46D279-F1B5-4125-B24A-A455E643E157}" type="pres">
      <dgm:prSet presAssocID="{2CC5F6A7-8AE7-4900-982D-1E003FAF940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A93FFF-B4A8-4C76-AC8E-D6BB9F89BD33}" type="pres">
      <dgm:prSet presAssocID="{2CC5F6A7-8AE7-4900-982D-1E003FAF940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6D9E9A-0C38-49DE-9CD8-E509A8951E24}" type="pres">
      <dgm:prSet presAssocID="{2CC5F6A7-8AE7-4900-982D-1E003FAF9404}" presName="quadrantPlaceholder" presStyleCnt="0"/>
      <dgm:spPr/>
      <dgm:t>
        <a:bodyPr/>
        <a:lstStyle/>
        <a:p>
          <a:endParaRPr lang="es-ES"/>
        </a:p>
      </dgm:t>
    </dgm:pt>
    <dgm:pt modelId="{61503FFC-1E45-4471-90AE-DDD339A02436}" type="pres">
      <dgm:prSet presAssocID="{2CC5F6A7-8AE7-4900-982D-1E003FAF9404}" presName="center1" presStyleLbl="fgShp" presStyleIdx="0" presStyleCnt="2"/>
      <dgm:spPr/>
      <dgm:t>
        <a:bodyPr/>
        <a:lstStyle/>
        <a:p>
          <a:endParaRPr lang="es-ES"/>
        </a:p>
      </dgm:t>
    </dgm:pt>
    <dgm:pt modelId="{FC892864-2A99-470B-BF02-5F8AA9AA3D7E}" type="pres">
      <dgm:prSet presAssocID="{2CC5F6A7-8AE7-4900-982D-1E003FAF9404}" presName="center2" presStyleLbl="fgShp" presStyleIdx="1" presStyleCnt="2"/>
      <dgm:spPr/>
      <dgm:t>
        <a:bodyPr/>
        <a:lstStyle/>
        <a:p>
          <a:endParaRPr lang="es-ES"/>
        </a:p>
      </dgm:t>
    </dgm:pt>
  </dgm:ptLst>
  <dgm:cxnLst>
    <dgm:cxn modelId="{E68B8D35-AC35-4ABB-A258-62C1DBC61F5B}" type="presOf" srcId="{B1A65B0C-0FDA-472A-9F50-5DAD3CF9BA34}" destId="{D9CDB318-D61D-4F96-8AA5-A5036D63F15E}" srcOrd="0" destOrd="0" presId="urn:microsoft.com/office/officeart/2005/8/layout/cycle4"/>
    <dgm:cxn modelId="{E8247B57-0C31-424D-BED3-D0C332BA9000}" type="presOf" srcId="{DBA9B9D3-D8D3-499E-AC72-08336943EFED}" destId="{2EA305CD-E15F-4654-9FB8-6AE7C3FA87DD}" srcOrd="0" destOrd="0" presId="urn:microsoft.com/office/officeart/2005/8/layout/cycle4"/>
    <dgm:cxn modelId="{DD5DC1E3-56B3-443A-80F9-F79E977161DB}" srcId="{754C0465-1A19-409B-A76E-DE5F9133DBA9}" destId="{7A181362-C8F6-42D0-99B5-EDAD25764D07}" srcOrd="0" destOrd="0" parTransId="{BC181280-7950-4BB3-8F31-E585B89CEBC4}" sibTransId="{9280B64C-D8EF-4B10-AD8F-4E8DDAE87A36}"/>
    <dgm:cxn modelId="{D9D9241B-3C12-4CF5-83C0-AD9981B7920B}" type="presOf" srcId="{7530AB3D-2293-4C66-B48E-241E84FBB8BA}" destId="{E595D420-6E18-43E8-A51B-CB5ACB9348F0}" srcOrd="0" destOrd="0" presId="urn:microsoft.com/office/officeart/2005/8/layout/cycle4"/>
    <dgm:cxn modelId="{532CF684-24F8-4331-BF81-4B8C9BBD9A6B}" type="presOf" srcId="{E33C34E8-53E4-4F37-9D0A-4C03980F8264}" destId="{91DB3490-A0AB-40CB-A4E9-A99B20C576AF}" srcOrd="0" destOrd="0" presId="urn:microsoft.com/office/officeart/2005/8/layout/cycle4"/>
    <dgm:cxn modelId="{664EBBF3-AB22-4AA1-9684-16A732BF7276}" type="presOf" srcId="{47825C99-8040-48D6-A95F-7B7D2C19B53C}" destId="{F6FD42A8-3CB4-4263-82AC-CB7D900044EE}" srcOrd="0" destOrd="0" presId="urn:microsoft.com/office/officeart/2005/8/layout/cycle4"/>
    <dgm:cxn modelId="{31613243-D65D-4039-950F-DDBD7009CC4F}" srcId="{2CC5F6A7-8AE7-4900-982D-1E003FAF9404}" destId="{B1A65B0C-0FDA-472A-9F50-5DAD3CF9BA34}" srcOrd="1" destOrd="0" parTransId="{D23CD2E0-4CB7-46C8-8363-49B935E61EBB}" sibTransId="{4B1DD66C-1C7C-401F-BECE-CCD3233E891F}"/>
    <dgm:cxn modelId="{77FD72F1-2E64-4B96-A214-2FFFC3C57B2F}" srcId="{7530AB3D-2293-4C66-B48E-241E84FBB8BA}" destId="{DBA9B9D3-D8D3-499E-AC72-08336943EFED}" srcOrd="0" destOrd="0" parTransId="{38350063-B325-4AB6-AA1C-551F84EFCEAB}" sibTransId="{F343D603-C7F1-4030-8E26-CB62023222BA}"/>
    <dgm:cxn modelId="{A81960EA-96DA-4815-B5D7-6C7B9C2F0B8E}" srcId="{2CC5F6A7-8AE7-4900-982D-1E003FAF9404}" destId="{754C0465-1A19-409B-A76E-DE5F9133DBA9}" srcOrd="3" destOrd="0" parTransId="{80A5374B-C8BA-4258-AF16-DBA60BE9EDF5}" sibTransId="{5DB0FD7B-4468-4CF9-B384-313ECD0C192D}"/>
    <dgm:cxn modelId="{DBDF0A4A-0C09-4299-913F-89BC0A1F5E99}" type="presOf" srcId="{7A181362-C8F6-42D0-99B5-EDAD25764D07}" destId="{F22A9C00-5998-4AC1-9D44-71A4F1C0BBD5}" srcOrd="0" destOrd="0" presId="urn:microsoft.com/office/officeart/2005/8/layout/cycle4"/>
    <dgm:cxn modelId="{C303DDB4-8214-47C2-A71A-445141837A50}" type="presOf" srcId="{2CC5F6A7-8AE7-4900-982D-1E003FAF9404}" destId="{784DD1F1-329F-4514-A33E-61C5FF74B2C9}" srcOrd="0" destOrd="0" presId="urn:microsoft.com/office/officeart/2005/8/layout/cycle4"/>
    <dgm:cxn modelId="{257AA7C9-BAF6-4165-8295-85A1B076C642}" type="presOf" srcId="{7A181362-C8F6-42D0-99B5-EDAD25764D07}" destId="{C24908B7-ED39-4B78-BA8A-2403C4A3B532}" srcOrd="1" destOrd="0" presId="urn:microsoft.com/office/officeart/2005/8/layout/cycle4"/>
    <dgm:cxn modelId="{06DB136F-67AA-4581-8107-16F923AC0BE9}" type="presOf" srcId="{DBA9B9D3-D8D3-499E-AC72-08336943EFED}" destId="{98DE16DA-CBFF-4409-8CBD-E69A3423EE23}" srcOrd="1" destOrd="0" presId="urn:microsoft.com/office/officeart/2005/8/layout/cycle4"/>
    <dgm:cxn modelId="{9CA9EDA6-8FAC-4DE9-971D-F52E6EE02AAB}" srcId="{A2D333DD-B9E7-4DF8-A784-2E5C58F8834B}" destId="{E33C34E8-53E4-4F37-9D0A-4C03980F8264}" srcOrd="0" destOrd="0" parTransId="{9CD7BC78-8485-44F1-B2F1-E4363CB72360}" sibTransId="{24360F9A-E338-4B79-9743-CFED8751ED95}"/>
    <dgm:cxn modelId="{4C6CF4A0-FBDC-45CA-B183-76D877E07F39}" srcId="{B1A65B0C-0FDA-472A-9F50-5DAD3CF9BA34}" destId="{47825C99-8040-48D6-A95F-7B7D2C19B53C}" srcOrd="0" destOrd="0" parTransId="{A0A123A4-180E-434D-99B6-4F8FB0317DFF}" sibTransId="{CFA75D5D-F3E5-44B7-B8D8-E95B045FFCDD}"/>
    <dgm:cxn modelId="{D8059C37-BB6B-440E-AA30-3A78078836A7}" srcId="{2CC5F6A7-8AE7-4900-982D-1E003FAF9404}" destId="{A2D333DD-B9E7-4DF8-A784-2E5C58F8834B}" srcOrd="2" destOrd="0" parTransId="{8A2578FE-53E8-4987-88E9-3C408DD441AF}" sibTransId="{0BDBAF81-C3EF-488E-9DE8-DFBD57D76D38}"/>
    <dgm:cxn modelId="{96CA1114-71DB-49AE-9E92-5287191610F0}" type="presOf" srcId="{754C0465-1A19-409B-A76E-DE5F9133DBA9}" destId="{EBA93FFF-B4A8-4C76-AC8E-D6BB9F89BD33}" srcOrd="0" destOrd="0" presId="urn:microsoft.com/office/officeart/2005/8/layout/cycle4"/>
    <dgm:cxn modelId="{B668D0E0-9649-499B-AE94-3EE92B0B00D6}" type="presOf" srcId="{E33C34E8-53E4-4F37-9D0A-4C03980F8264}" destId="{5A905AE8-1CCD-44B5-8C54-E705B651834B}" srcOrd="1" destOrd="0" presId="urn:microsoft.com/office/officeart/2005/8/layout/cycle4"/>
    <dgm:cxn modelId="{75CA2E2C-7698-40A6-8A81-C968D2B93C50}" srcId="{2CC5F6A7-8AE7-4900-982D-1E003FAF9404}" destId="{7530AB3D-2293-4C66-B48E-241E84FBB8BA}" srcOrd="0" destOrd="0" parTransId="{CC0B06E9-7EB9-483F-96C2-6ECDD68045B6}" sibTransId="{1CC755D3-A3DC-4BB1-8A76-636CF716903D}"/>
    <dgm:cxn modelId="{3A6EF181-30DE-4C3B-9EE4-BFA001A7496E}" type="presOf" srcId="{47825C99-8040-48D6-A95F-7B7D2C19B53C}" destId="{384ECC66-FA55-49B7-A899-250669601AF8}" srcOrd="1" destOrd="0" presId="urn:microsoft.com/office/officeart/2005/8/layout/cycle4"/>
    <dgm:cxn modelId="{8A1DDD3D-6CD1-4BE9-946A-10DA641992B9}" type="presOf" srcId="{A2D333DD-B9E7-4DF8-A784-2E5C58F8834B}" destId="{A346D279-F1B5-4125-B24A-A455E643E157}" srcOrd="0" destOrd="0" presId="urn:microsoft.com/office/officeart/2005/8/layout/cycle4"/>
    <dgm:cxn modelId="{0FE20F18-79B9-42CA-A50A-23F5BAAD95C7}" type="presParOf" srcId="{784DD1F1-329F-4514-A33E-61C5FF74B2C9}" destId="{2CEA5859-3846-407C-9071-9142639D66D0}" srcOrd="0" destOrd="0" presId="urn:microsoft.com/office/officeart/2005/8/layout/cycle4"/>
    <dgm:cxn modelId="{40BC2AC4-2708-49AA-AD69-284BCB56E964}" type="presParOf" srcId="{2CEA5859-3846-407C-9071-9142639D66D0}" destId="{5845684C-F475-4469-8D94-8C955F761B92}" srcOrd="0" destOrd="0" presId="urn:microsoft.com/office/officeart/2005/8/layout/cycle4"/>
    <dgm:cxn modelId="{64ADABE8-9734-47DC-8578-ADEF944A6CD6}" type="presParOf" srcId="{5845684C-F475-4469-8D94-8C955F761B92}" destId="{2EA305CD-E15F-4654-9FB8-6AE7C3FA87DD}" srcOrd="0" destOrd="0" presId="urn:microsoft.com/office/officeart/2005/8/layout/cycle4"/>
    <dgm:cxn modelId="{4FCBB1B8-7FB5-49AA-A5A4-26BE42CA1F05}" type="presParOf" srcId="{5845684C-F475-4469-8D94-8C955F761B92}" destId="{98DE16DA-CBFF-4409-8CBD-E69A3423EE23}" srcOrd="1" destOrd="0" presId="urn:microsoft.com/office/officeart/2005/8/layout/cycle4"/>
    <dgm:cxn modelId="{390DA3F9-8413-47E6-835B-3E891379DECE}" type="presParOf" srcId="{2CEA5859-3846-407C-9071-9142639D66D0}" destId="{BED818D6-5D44-4BD8-80BB-63091118F1B9}" srcOrd="1" destOrd="0" presId="urn:microsoft.com/office/officeart/2005/8/layout/cycle4"/>
    <dgm:cxn modelId="{F42A94C2-0614-4D5B-8064-ED9F0CC031F8}" type="presParOf" srcId="{BED818D6-5D44-4BD8-80BB-63091118F1B9}" destId="{F6FD42A8-3CB4-4263-82AC-CB7D900044EE}" srcOrd="0" destOrd="0" presId="urn:microsoft.com/office/officeart/2005/8/layout/cycle4"/>
    <dgm:cxn modelId="{7195BF25-36E2-4360-A256-3367370951F7}" type="presParOf" srcId="{BED818D6-5D44-4BD8-80BB-63091118F1B9}" destId="{384ECC66-FA55-49B7-A899-250669601AF8}" srcOrd="1" destOrd="0" presId="urn:microsoft.com/office/officeart/2005/8/layout/cycle4"/>
    <dgm:cxn modelId="{91BEC375-B38C-455E-BA83-E4D6045CB05E}" type="presParOf" srcId="{2CEA5859-3846-407C-9071-9142639D66D0}" destId="{5C2321BD-9EEC-477C-837F-DF6F572B2E73}" srcOrd="2" destOrd="0" presId="urn:microsoft.com/office/officeart/2005/8/layout/cycle4"/>
    <dgm:cxn modelId="{FF7E3F7B-E108-4FC4-AFFB-B64CC311A8B7}" type="presParOf" srcId="{5C2321BD-9EEC-477C-837F-DF6F572B2E73}" destId="{91DB3490-A0AB-40CB-A4E9-A99B20C576AF}" srcOrd="0" destOrd="0" presId="urn:microsoft.com/office/officeart/2005/8/layout/cycle4"/>
    <dgm:cxn modelId="{A2ED30CC-9CE0-4CA3-BE47-618C8A623B7A}" type="presParOf" srcId="{5C2321BD-9EEC-477C-837F-DF6F572B2E73}" destId="{5A905AE8-1CCD-44B5-8C54-E705B651834B}" srcOrd="1" destOrd="0" presId="urn:microsoft.com/office/officeart/2005/8/layout/cycle4"/>
    <dgm:cxn modelId="{7791356E-0803-4401-91E2-7B17072E6E55}" type="presParOf" srcId="{2CEA5859-3846-407C-9071-9142639D66D0}" destId="{52851E8C-DE82-42EA-B1A2-958B079A3ED5}" srcOrd="3" destOrd="0" presId="urn:microsoft.com/office/officeart/2005/8/layout/cycle4"/>
    <dgm:cxn modelId="{CAE5149E-4809-413A-ADFA-06421B5916A5}" type="presParOf" srcId="{52851E8C-DE82-42EA-B1A2-958B079A3ED5}" destId="{F22A9C00-5998-4AC1-9D44-71A4F1C0BBD5}" srcOrd="0" destOrd="0" presId="urn:microsoft.com/office/officeart/2005/8/layout/cycle4"/>
    <dgm:cxn modelId="{11C758A2-16C8-4240-965A-018677E67003}" type="presParOf" srcId="{52851E8C-DE82-42EA-B1A2-958B079A3ED5}" destId="{C24908B7-ED39-4B78-BA8A-2403C4A3B532}" srcOrd="1" destOrd="0" presId="urn:microsoft.com/office/officeart/2005/8/layout/cycle4"/>
    <dgm:cxn modelId="{9D22802A-E89B-4FB4-8938-D1E03BA505AE}" type="presParOf" srcId="{2CEA5859-3846-407C-9071-9142639D66D0}" destId="{361F8A4C-C619-4ABB-9BE5-88695CC4D8A0}" srcOrd="4" destOrd="0" presId="urn:microsoft.com/office/officeart/2005/8/layout/cycle4"/>
    <dgm:cxn modelId="{70E26E15-F10B-44CA-95C0-AC8C1B0F8FA8}" type="presParOf" srcId="{784DD1F1-329F-4514-A33E-61C5FF74B2C9}" destId="{3FB8B5D0-7ADC-4EA0-B80D-FCC1E0E8DC1F}" srcOrd="1" destOrd="0" presId="urn:microsoft.com/office/officeart/2005/8/layout/cycle4"/>
    <dgm:cxn modelId="{99F9D3AD-A3F1-4996-BBA5-99CAA62872F8}" type="presParOf" srcId="{3FB8B5D0-7ADC-4EA0-B80D-FCC1E0E8DC1F}" destId="{E595D420-6E18-43E8-A51B-CB5ACB9348F0}" srcOrd="0" destOrd="0" presId="urn:microsoft.com/office/officeart/2005/8/layout/cycle4"/>
    <dgm:cxn modelId="{B77007BF-308B-4D54-92C8-5F131BA0AB4B}" type="presParOf" srcId="{3FB8B5D0-7ADC-4EA0-B80D-FCC1E0E8DC1F}" destId="{D9CDB318-D61D-4F96-8AA5-A5036D63F15E}" srcOrd="1" destOrd="0" presId="urn:microsoft.com/office/officeart/2005/8/layout/cycle4"/>
    <dgm:cxn modelId="{267606FD-6CC9-42A9-AF49-CE7EA8C9B73E}" type="presParOf" srcId="{3FB8B5D0-7ADC-4EA0-B80D-FCC1E0E8DC1F}" destId="{A346D279-F1B5-4125-B24A-A455E643E157}" srcOrd="2" destOrd="0" presId="urn:microsoft.com/office/officeart/2005/8/layout/cycle4"/>
    <dgm:cxn modelId="{BF3A347B-3538-4282-9117-E4E0FCC42E6C}" type="presParOf" srcId="{3FB8B5D0-7ADC-4EA0-B80D-FCC1E0E8DC1F}" destId="{EBA93FFF-B4A8-4C76-AC8E-D6BB9F89BD33}" srcOrd="3" destOrd="0" presId="urn:microsoft.com/office/officeart/2005/8/layout/cycle4"/>
    <dgm:cxn modelId="{8779CB77-8256-4C66-B81D-A873132FF349}" type="presParOf" srcId="{3FB8B5D0-7ADC-4EA0-B80D-FCC1E0E8DC1F}" destId="{C96D9E9A-0C38-49DE-9CD8-E509A8951E24}" srcOrd="4" destOrd="0" presId="urn:microsoft.com/office/officeart/2005/8/layout/cycle4"/>
    <dgm:cxn modelId="{3C4E71F6-2DA5-4129-AC63-42FD290DD53E}" type="presParOf" srcId="{784DD1F1-329F-4514-A33E-61C5FF74B2C9}" destId="{61503FFC-1E45-4471-90AE-DDD339A02436}" srcOrd="2" destOrd="0" presId="urn:microsoft.com/office/officeart/2005/8/layout/cycle4"/>
    <dgm:cxn modelId="{133B1E5D-708B-4DCC-9ACF-D2693A6EBF03}" type="presParOf" srcId="{784DD1F1-329F-4514-A33E-61C5FF74B2C9}" destId="{FC892864-2A99-470B-BF02-5F8AA9AA3D7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B3490-A0AB-40CB-A4E9-A99B20C576AF}">
      <dsp:nvSpPr>
        <dsp:cNvPr id="0" name=""/>
        <dsp:cNvSpPr/>
      </dsp:nvSpPr>
      <dsp:spPr>
        <a:xfrm>
          <a:off x="6264676" y="3034588"/>
          <a:ext cx="3582901" cy="2496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ESCRIBE AQUÍ LOS RESULTADOS OBTENIDOS PARA DETERMINAR SI LAS ACCIONES DE LA ETAPA ANTERIOR CUMPLIERON SU OBJETIVO</a:t>
          </a:r>
          <a:endParaRPr lang="es-ES" sz="1400" kern="1200" dirty="0"/>
        </a:p>
      </dsp:txBody>
      <dsp:txXfrm>
        <a:off x="7394387" y="3713557"/>
        <a:ext cx="2398351" cy="1762707"/>
      </dsp:txXfrm>
    </dsp:sp>
    <dsp:sp modelId="{F22A9C00-5998-4AC1-9D44-71A4F1C0BBD5}">
      <dsp:nvSpPr>
        <dsp:cNvPr id="0" name=""/>
        <dsp:cNvSpPr/>
      </dsp:nvSpPr>
      <dsp:spPr>
        <a:xfrm>
          <a:off x="0" y="3017272"/>
          <a:ext cx="3746575" cy="2558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ESCRIBE AQUÍ LAS CONCLUSIONES DE LA ETAPA ANTERIOR Y COLOCA LAS OBSERVACIONES NECESARIAS PARA OPTIMIZAR ESTE PROCESO Y EMPEZAR DE NUEVO CON LA ETAPA I.</a:t>
          </a:r>
          <a:endParaRPr lang="es-ES" sz="1400" kern="1200" dirty="0"/>
        </a:p>
      </dsp:txBody>
      <dsp:txXfrm>
        <a:off x="56196" y="3713027"/>
        <a:ext cx="2510210" cy="1806286"/>
      </dsp:txXfrm>
    </dsp:sp>
    <dsp:sp modelId="{F6FD42A8-3CB4-4263-82AC-CB7D900044EE}">
      <dsp:nvSpPr>
        <dsp:cNvPr id="0" name=""/>
        <dsp:cNvSpPr/>
      </dsp:nvSpPr>
      <dsp:spPr>
        <a:xfrm>
          <a:off x="6415006" y="228683"/>
          <a:ext cx="3365009" cy="26653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ESCRIBE AQUÍ LAS ACCIONES LLEVADAS A CABO PARA PONER EN MARCHA LAS ACTIVIDADES DE LA ETAPA DE PLANIFICACIÓN</a:t>
          </a:r>
          <a:r>
            <a:rPr lang="es-ES" sz="1200" kern="1200" dirty="0" smtClean="0"/>
            <a:t>.</a:t>
          </a:r>
          <a:endParaRPr lang="es-ES" sz="1200" kern="1200" dirty="0"/>
        </a:p>
      </dsp:txBody>
      <dsp:txXfrm>
        <a:off x="7483058" y="287233"/>
        <a:ext cx="2238406" cy="1881942"/>
      </dsp:txXfrm>
    </dsp:sp>
    <dsp:sp modelId="{2EA305CD-E15F-4654-9FB8-6AE7C3FA87DD}">
      <dsp:nvSpPr>
        <dsp:cNvPr id="0" name=""/>
        <dsp:cNvSpPr/>
      </dsp:nvSpPr>
      <dsp:spPr>
        <a:xfrm>
          <a:off x="0" y="173668"/>
          <a:ext cx="3430641" cy="2708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ESCRIBE AQUÍ LAS ACTIVIDADES PLANIFICADAS PARA RESOLVER UN PROBLEMA Y LAS POSIBLES SOLUCIONES QUE BRINDARÍAN.</a:t>
          </a:r>
          <a:endParaRPr lang="es-ES" sz="1400" kern="1200" dirty="0"/>
        </a:p>
      </dsp:txBody>
      <dsp:txXfrm>
        <a:off x="59497" y="233165"/>
        <a:ext cx="2282454" cy="1912400"/>
      </dsp:txXfrm>
    </dsp:sp>
    <dsp:sp modelId="{E595D420-6E18-43E8-A51B-CB5ACB9348F0}">
      <dsp:nvSpPr>
        <dsp:cNvPr id="0" name=""/>
        <dsp:cNvSpPr/>
      </dsp:nvSpPr>
      <dsp:spPr>
        <a:xfrm>
          <a:off x="2326967" y="353871"/>
          <a:ext cx="2545474" cy="2545474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Planificar</a:t>
          </a:r>
          <a:endParaRPr lang="es-ES" sz="2800" kern="1200" dirty="0"/>
        </a:p>
      </dsp:txBody>
      <dsp:txXfrm>
        <a:off x="3072519" y="1099423"/>
        <a:ext cx="1799922" cy="1799922"/>
      </dsp:txXfrm>
    </dsp:sp>
    <dsp:sp modelId="{D9CDB318-D61D-4F96-8AA5-A5036D63F15E}">
      <dsp:nvSpPr>
        <dsp:cNvPr id="0" name=""/>
        <dsp:cNvSpPr/>
      </dsp:nvSpPr>
      <dsp:spPr>
        <a:xfrm rot="5400000">
          <a:off x="4990015" y="353871"/>
          <a:ext cx="2545474" cy="2545474"/>
        </a:xfrm>
        <a:prstGeom prst="pieWedge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Hacer</a:t>
          </a:r>
          <a:endParaRPr lang="es-ES" sz="2800" kern="1200" dirty="0"/>
        </a:p>
      </dsp:txBody>
      <dsp:txXfrm rot="-5400000">
        <a:off x="4990015" y="1099423"/>
        <a:ext cx="1799922" cy="1799922"/>
      </dsp:txXfrm>
    </dsp:sp>
    <dsp:sp modelId="{A346D279-F1B5-4125-B24A-A455E643E157}">
      <dsp:nvSpPr>
        <dsp:cNvPr id="0" name=""/>
        <dsp:cNvSpPr/>
      </dsp:nvSpPr>
      <dsp:spPr>
        <a:xfrm rot="10800000">
          <a:off x="4990015" y="3016919"/>
          <a:ext cx="2545474" cy="2545474"/>
        </a:xfrm>
        <a:prstGeom prst="pieWedge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Controlar</a:t>
          </a:r>
          <a:endParaRPr lang="es-ES" sz="2800" kern="1200" dirty="0"/>
        </a:p>
      </dsp:txBody>
      <dsp:txXfrm rot="10800000">
        <a:off x="4990015" y="3016919"/>
        <a:ext cx="1799922" cy="1799922"/>
      </dsp:txXfrm>
    </dsp:sp>
    <dsp:sp modelId="{EBA93FFF-B4A8-4C76-AC8E-D6BB9F89BD33}">
      <dsp:nvSpPr>
        <dsp:cNvPr id="0" name=""/>
        <dsp:cNvSpPr/>
      </dsp:nvSpPr>
      <dsp:spPr>
        <a:xfrm rot="16200000">
          <a:off x="2326967" y="3016919"/>
          <a:ext cx="2545474" cy="2545474"/>
        </a:xfrm>
        <a:prstGeom prst="pieWedg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Actuar</a:t>
          </a:r>
          <a:endParaRPr lang="es-ES" sz="2800" kern="1200" dirty="0"/>
        </a:p>
      </dsp:txBody>
      <dsp:txXfrm rot="5400000">
        <a:off x="3072519" y="3016919"/>
        <a:ext cx="1799922" cy="1799922"/>
      </dsp:txXfrm>
    </dsp:sp>
    <dsp:sp modelId="{61503FFC-1E45-4471-90AE-DDD339A02436}">
      <dsp:nvSpPr>
        <dsp:cNvPr id="0" name=""/>
        <dsp:cNvSpPr/>
      </dsp:nvSpPr>
      <dsp:spPr>
        <a:xfrm>
          <a:off x="4491796" y="2429050"/>
          <a:ext cx="878864" cy="76423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892864-2A99-470B-BF02-5F8AA9AA3D7E}">
      <dsp:nvSpPr>
        <dsp:cNvPr id="0" name=""/>
        <dsp:cNvSpPr/>
      </dsp:nvSpPr>
      <dsp:spPr>
        <a:xfrm rot="10800000">
          <a:off x="4491796" y="2722984"/>
          <a:ext cx="878864" cy="76423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8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8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4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5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1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5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3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601D5-45F1-4809-A332-6AFEC4DCA165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08BD-AB17-4294-B289-3B125B967B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7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448852796"/>
              </p:ext>
            </p:extLst>
          </p:nvPr>
        </p:nvGraphicFramePr>
        <p:xfrm>
          <a:off x="1240972" y="941735"/>
          <a:ext cx="9862458" cy="5916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240972" y="418515"/>
            <a:ext cx="9862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 smtClean="0">
                <a:ln w="95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ESCRIBE AQUÍ EL TÍTULO O NOMBRE DE LA EMPRESA</a:t>
            </a:r>
            <a:endParaRPr lang="en-US" sz="2800" b="1" dirty="0">
              <a:ln w="95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4590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Laura</dc:creator>
  <cp:lastModifiedBy>Maria Laura</cp:lastModifiedBy>
  <cp:revision>4</cp:revision>
  <dcterms:created xsi:type="dcterms:W3CDTF">2022-07-22T01:58:55Z</dcterms:created>
  <dcterms:modified xsi:type="dcterms:W3CDTF">2022-07-22T02:25:46Z</dcterms:modified>
</cp:coreProperties>
</file>