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40538" cy="6858000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9933"/>
    <a:srgbClr val="00CC99"/>
    <a:srgbClr val="FF0066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962" y="-96"/>
      </p:cViewPr>
      <p:guideLst>
        <p:guide orient="horz" pos="2160"/>
        <p:guide pos="21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3041" y="2130426"/>
            <a:ext cx="5814457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6081" y="3886200"/>
            <a:ext cx="478837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ECAA-1F17-4C6D-8252-77FD97CA3B7E}" type="datetimeFigureOut">
              <a:rPr lang="es-VE" smtClean="0"/>
              <a:t>01/08/2022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F8C7-2052-4E45-BE1D-AC0CF68E4F7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23542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ECAA-1F17-4C6D-8252-77FD97CA3B7E}" type="datetimeFigureOut">
              <a:rPr lang="es-VE" smtClean="0"/>
              <a:t>01/08/2022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F8C7-2052-4E45-BE1D-AC0CF68E4F7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16546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11230" y="274639"/>
            <a:ext cx="115077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5333" y="274639"/>
            <a:ext cx="3341888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ECAA-1F17-4C6D-8252-77FD97CA3B7E}" type="datetimeFigureOut">
              <a:rPr lang="es-VE" smtClean="0"/>
              <a:t>01/08/2022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F8C7-2052-4E45-BE1D-AC0CF68E4F7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2781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ECAA-1F17-4C6D-8252-77FD97CA3B7E}" type="datetimeFigureOut">
              <a:rPr lang="es-VE" smtClean="0"/>
              <a:t>01/08/2022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F8C7-2052-4E45-BE1D-AC0CF68E4F7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740111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0356" y="4406901"/>
            <a:ext cx="581445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0356" y="2906713"/>
            <a:ext cx="5814457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ECAA-1F17-4C6D-8252-77FD97CA3B7E}" type="datetimeFigureOut">
              <a:rPr lang="es-VE" smtClean="0"/>
              <a:t>01/08/2022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F8C7-2052-4E45-BE1D-AC0CF68E4F7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161507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5333" y="1600201"/>
            <a:ext cx="224573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15081" y="1600201"/>
            <a:ext cx="224692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ECAA-1F17-4C6D-8252-77FD97CA3B7E}" type="datetimeFigureOut">
              <a:rPr lang="es-VE" smtClean="0"/>
              <a:t>01/08/2022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F8C7-2052-4E45-BE1D-AC0CF68E4F7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47772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027" y="274638"/>
            <a:ext cx="615648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027" y="1535113"/>
            <a:ext cx="302242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027" y="2174875"/>
            <a:ext cx="302242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74899" y="1535113"/>
            <a:ext cx="30236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74899" y="2174875"/>
            <a:ext cx="30236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ECAA-1F17-4C6D-8252-77FD97CA3B7E}" type="datetimeFigureOut">
              <a:rPr lang="es-VE" smtClean="0"/>
              <a:t>01/08/2022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F8C7-2052-4E45-BE1D-AC0CF68E4F7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58610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ECAA-1F17-4C6D-8252-77FD97CA3B7E}" type="datetimeFigureOut">
              <a:rPr lang="es-VE" smtClean="0"/>
              <a:t>01/08/2022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F8C7-2052-4E45-BE1D-AC0CF68E4F7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482232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ECAA-1F17-4C6D-8252-77FD97CA3B7E}" type="datetimeFigureOut">
              <a:rPr lang="es-VE" smtClean="0"/>
              <a:t>01/08/2022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F8C7-2052-4E45-BE1D-AC0CF68E4F7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590664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027" y="273050"/>
            <a:ext cx="225049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74460" y="273051"/>
            <a:ext cx="38240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027" y="1435101"/>
            <a:ext cx="225049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ECAA-1F17-4C6D-8252-77FD97CA3B7E}" type="datetimeFigureOut">
              <a:rPr lang="es-VE" smtClean="0"/>
              <a:t>01/08/2022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F8C7-2052-4E45-BE1D-AC0CF68E4F7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362966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0793" y="4800600"/>
            <a:ext cx="410432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0793" y="612775"/>
            <a:ext cx="410432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0793" y="5367338"/>
            <a:ext cx="410432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ECAA-1F17-4C6D-8252-77FD97CA3B7E}" type="datetimeFigureOut">
              <a:rPr lang="es-VE" smtClean="0"/>
              <a:t>01/08/2022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F8C7-2052-4E45-BE1D-AC0CF68E4F7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98764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027" y="274638"/>
            <a:ext cx="61564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027" y="1600201"/>
            <a:ext cx="615648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027" y="6356351"/>
            <a:ext cx="15961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4ECAA-1F17-4C6D-8252-77FD97CA3B7E}" type="datetimeFigureOut">
              <a:rPr lang="es-VE" smtClean="0"/>
              <a:t>01/08/2022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37184" y="6356351"/>
            <a:ext cx="21661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02385" y="6356351"/>
            <a:ext cx="15961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EF8C7-2052-4E45-BE1D-AC0CF68E4F7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149032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40538" cy="6840538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611957" y="1916832"/>
            <a:ext cx="5616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ita One" pitchFamily="2" charset="0"/>
              </a:rPr>
              <a:t>La llegada de nuestra pequeña </a:t>
            </a:r>
            <a:r>
              <a:rPr lang="es-VE" sz="2400" dirty="0" smtClean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ita One" pitchFamily="2" charset="0"/>
              </a:rPr>
              <a:t>[escribir nombre] </a:t>
            </a:r>
            <a:r>
              <a:rPr lang="es-VE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ita One" pitchFamily="2" charset="0"/>
              </a:rPr>
              <a:t>ilumina nuestras vidas.</a:t>
            </a:r>
            <a:endParaRPr lang="es-VE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ita One" pitchFamily="2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599548"/>
              </p:ext>
            </p:extLst>
          </p:nvPr>
        </p:nvGraphicFramePr>
        <p:xfrm>
          <a:off x="1140089" y="3645024"/>
          <a:ext cx="4560360" cy="210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0180"/>
                <a:gridCol w="228018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VE" sz="2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 Alley Garden" pitchFamily="50" charset="0"/>
                        </a:rPr>
                        <a:t>Ven</a:t>
                      </a:r>
                      <a:r>
                        <a:rPr lang="es-VE" sz="24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 Alley Garden" pitchFamily="50" charset="0"/>
                        </a:rPr>
                        <a:t> a celebrar con nosotros en</a:t>
                      </a:r>
                      <a:r>
                        <a:rPr lang="es-VE" sz="24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 Alley Garden" pitchFamily="50" charset="0"/>
                        </a:rPr>
                        <a:t> </a:t>
                      </a:r>
                      <a:r>
                        <a:rPr lang="es-VE" sz="2400" baseline="0" dirty="0" smtClean="0">
                          <a:solidFill>
                            <a:srgbClr val="FF9933"/>
                          </a:solidFill>
                          <a:effectLst/>
                          <a:latin typeface="a Alley Garden" pitchFamily="50" charset="0"/>
                        </a:rPr>
                        <a:t>[escribir dirección].</a:t>
                      </a:r>
                      <a:endParaRPr lang="es-VE" sz="2400" dirty="0">
                        <a:solidFill>
                          <a:srgbClr val="FF9933"/>
                        </a:solidFill>
                        <a:effectLst/>
                        <a:latin typeface="a Alley Garden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>
                          <a:solidFill>
                            <a:srgbClr val="00CC99"/>
                          </a:solidFill>
                          <a:latin typeface="a Alley Garden" pitchFamily="50" charset="0"/>
                        </a:rPr>
                        <a:t>00 de mes de 2000.</a:t>
                      </a:r>
                      <a:endParaRPr lang="es-VE" dirty="0">
                        <a:solidFill>
                          <a:srgbClr val="00CC99"/>
                        </a:solidFill>
                        <a:latin typeface="a Alley Garden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>
                          <a:solidFill>
                            <a:srgbClr val="00CC99"/>
                          </a:solidFill>
                          <a:latin typeface="a Alley Garden" pitchFamily="50" charset="0"/>
                        </a:rPr>
                        <a:t>00:00 pm</a:t>
                      </a:r>
                      <a:endParaRPr lang="es-VE" dirty="0">
                        <a:solidFill>
                          <a:srgbClr val="00CC99"/>
                        </a:solidFill>
                        <a:latin typeface="a Alley Garden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es-VE" dirty="0" smtClean="0">
                        <a:solidFill>
                          <a:srgbClr val="FF0066"/>
                        </a:solidFill>
                        <a:latin typeface="Sansita One" pitchFamily="2" charset="0"/>
                      </a:endParaRPr>
                    </a:p>
                    <a:p>
                      <a:pPr algn="ctr"/>
                      <a:r>
                        <a:rPr lang="es-VE" dirty="0" smtClean="0">
                          <a:solidFill>
                            <a:srgbClr val="FF66CC"/>
                          </a:solidFill>
                          <a:latin typeface="Sansita One" pitchFamily="2" charset="0"/>
                        </a:rPr>
                        <a:t>Confirma</a:t>
                      </a:r>
                      <a:r>
                        <a:rPr lang="es-VE" baseline="0" dirty="0" smtClean="0">
                          <a:solidFill>
                            <a:srgbClr val="FF66CC"/>
                          </a:solidFill>
                          <a:latin typeface="Sansita One" pitchFamily="2" charset="0"/>
                        </a:rPr>
                        <a:t> tu asistencia</a:t>
                      </a:r>
                    </a:p>
                    <a:p>
                      <a:pPr algn="ctr"/>
                      <a:r>
                        <a:rPr lang="es-VE" baseline="0" dirty="0" smtClean="0">
                          <a:solidFill>
                            <a:srgbClr val="FF66CC"/>
                          </a:solidFill>
                          <a:latin typeface="Sansita One" pitchFamily="2" charset="0"/>
                        </a:rPr>
                        <a:t>¡Te esperamos!</a:t>
                      </a:r>
                      <a:endParaRPr lang="es-VE" dirty="0">
                        <a:solidFill>
                          <a:srgbClr val="FF66CC"/>
                        </a:solidFill>
                        <a:latin typeface="Sansita One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69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38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</dc:creator>
  <cp:lastModifiedBy>Alexandra</cp:lastModifiedBy>
  <cp:revision>9</cp:revision>
  <dcterms:created xsi:type="dcterms:W3CDTF">2022-08-01T05:54:08Z</dcterms:created>
  <dcterms:modified xsi:type="dcterms:W3CDTF">2022-08-01T06:55:10Z</dcterms:modified>
</cp:coreProperties>
</file>