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FD03"/>
    <a:srgbClr val="FE02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9" d="100"/>
          <a:sy n="69" d="100"/>
        </p:scale>
        <p:origin x="78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56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6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6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3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6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93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11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4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11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0DF-345F-4A50-8751-B5A25F0DD18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5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800DF-345F-4A50-8751-B5A25F0DD18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20EAB-E1C5-4CE7-913F-7D1AF2FCA6F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upo 85"/>
          <p:cNvGrpSpPr/>
          <p:nvPr/>
        </p:nvGrpSpPr>
        <p:grpSpPr>
          <a:xfrm>
            <a:off x="1446213" y="290739"/>
            <a:ext cx="10485891" cy="6232435"/>
            <a:chOff x="1446213" y="290739"/>
            <a:chExt cx="10485891" cy="6232435"/>
          </a:xfrm>
        </p:grpSpPr>
        <p:cxnSp>
          <p:nvCxnSpPr>
            <p:cNvPr id="85" name="Conector recto 84"/>
            <p:cNvCxnSpPr/>
            <p:nvPr/>
          </p:nvCxnSpPr>
          <p:spPr>
            <a:xfrm rot="16200000" flipH="1" flipV="1">
              <a:off x="7278225" y="4807005"/>
              <a:ext cx="3196" cy="290505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/>
            <p:cNvCxnSpPr/>
            <p:nvPr/>
          </p:nvCxnSpPr>
          <p:spPr>
            <a:xfrm rot="16200000" flipH="1" flipV="1">
              <a:off x="9427063" y="4800430"/>
              <a:ext cx="3196" cy="290505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ector recto 82"/>
            <p:cNvCxnSpPr/>
            <p:nvPr/>
          </p:nvCxnSpPr>
          <p:spPr>
            <a:xfrm flipH="1" flipV="1">
              <a:off x="10513345" y="4318955"/>
              <a:ext cx="3196" cy="290505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ector recto 78"/>
            <p:cNvCxnSpPr/>
            <p:nvPr/>
          </p:nvCxnSpPr>
          <p:spPr>
            <a:xfrm flipH="1" flipV="1">
              <a:off x="3580678" y="5708261"/>
              <a:ext cx="3196" cy="17805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 recto 81"/>
            <p:cNvCxnSpPr/>
            <p:nvPr/>
          </p:nvCxnSpPr>
          <p:spPr>
            <a:xfrm flipH="1" flipV="1">
              <a:off x="7017522" y="5718235"/>
              <a:ext cx="3196" cy="17805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 recto 75"/>
            <p:cNvCxnSpPr/>
            <p:nvPr/>
          </p:nvCxnSpPr>
          <p:spPr>
            <a:xfrm flipH="1" flipV="1">
              <a:off x="6567894" y="1004931"/>
              <a:ext cx="3196" cy="290505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recto 74"/>
            <p:cNvCxnSpPr/>
            <p:nvPr/>
          </p:nvCxnSpPr>
          <p:spPr>
            <a:xfrm flipH="1" flipV="1">
              <a:off x="10492265" y="1304105"/>
              <a:ext cx="3196" cy="290505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/>
            <p:cNvCxnSpPr/>
            <p:nvPr/>
          </p:nvCxnSpPr>
          <p:spPr>
            <a:xfrm flipH="1" flipV="1">
              <a:off x="7957126" y="1304106"/>
              <a:ext cx="3196" cy="290505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 recto 72"/>
            <p:cNvCxnSpPr/>
            <p:nvPr/>
          </p:nvCxnSpPr>
          <p:spPr>
            <a:xfrm flipH="1" flipV="1">
              <a:off x="5437884" y="1304107"/>
              <a:ext cx="3196" cy="290505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/>
            <p:cNvCxnSpPr/>
            <p:nvPr/>
          </p:nvCxnSpPr>
          <p:spPr>
            <a:xfrm flipH="1" flipV="1">
              <a:off x="2902132" y="1273429"/>
              <a:ext cx="3196" cy="290505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recto 66"/>
            <p:cNvCxnSpPr/>
            <p:nvPr/>
          </p:nvCxnSpPr>
          <p:spPr>
            <a:xfrm>
              <a:off x="1458958" y="1762218"/>
              <a:ext cx="655228" cy="5084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/>
            <p:cNvCxnSpPr/>
            <p:nvPr/>
          </p:nvCxnSpPr>
          <p:spPr>
            <a:xfrm>
              <a:off x="1475111" y="2948560"/>
              <a:ext cx="655228" cy="5084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cto 68"/>
            <p:cNvCxnSpPr/>
            <p:nvPr/>
          </p:nvCxnSpPr>
          <p:spPr>
            <a:xfrm>
              <a:off x="1467396" y="4002403"/>
              <a:ext cx="655228" cy="5084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/>
            <p:cNvCxnSpPr/>
            <p:nvPr/>
          </p:nvCxnSpPr>
          <p:spPr>
            <a:xfrm>
              <a:off x="1446213" y="5060414"/>
              <a:ext cx="655228" cy="5084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0"/>
            <p:cNvCxnSpPr/>
            <p:nvPr/>
          </p:nvCxnSpPr>
          <p:spPr>
            <a:xfrm>
              <a:off x="4163145" y="1812738"/>
              <a:ext cx="655228" cy="5084"/>
            </a:xfrm>
            <a:prstGeom prst="line">
              <a:avLst/>
            </a:prstGeom>
            <a:ln w="1905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/>
            <p:cNvCxnSpPr/>
            <p:nvPr/>
          </p:nvCxnSpPr>
          <p:spPr>
            <a:xfrm>
              <a:off x="4163145" y="2953644"/>
              <a:ext cx="655228" cy="5084"/>
            </a:xfrm>
            <a:prstGeom prst="line">
              <a:avLst/>
            </a:prstGeom>
            <a:ln w="1905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cto 42"/>
            <p:cNvCxnSpPr/>
            <p:nvPr/>
          </p:nvCxnSpPr>
          <p:spPr>
            <a:xfrm>
              <a:off x="4170860" y="4132298"/>
              <a:ext cx="655228" cy="5084"/>
            </a:xfrm>
            <a:prstGeom prst="line">
              <a:avLst/>
            </a:prstGeom>
            <a:ln w="1905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/>
            <p:cNvCxnSpPr/>
            <p:nvPr/>
          </p:nvCxnSpPr>
          <p:spPr>
            <a:xfrm>
              <a:off x="6689908" y="4137382"/>
              <a:ext cx="655228" cy="5084"/>
            </a:xfrm>
            <a:prstGeom prst="line">
              <a:avLst/>
            </a:prstGeom>
            <a:ln w="1905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8"/>
            <p:cNvCxnSpPr/>
            <p:nvPr/>
          </p:nvCxnSpPr>
          <p:spPr>
            <a:xfrm>
              <a:off x="6700701" y="2956186"/>
              <a:ext cx="655228" cy="5084"/>
            </a:xfrm>
            <a:prstGeom prst="line">
              <a:avLst/>
            </a:prstGeom>
            <a:ln w="1905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/>
            <p:cNvCxnSpPr/>
            <p:nvPr/>
          </p:nvCxnSpPr>
          <p:spPr>
            <a:xfrm>
              <a:off x="6689908" y="1810196"/>
              <a:ext cx="655228" cy="5084"/>
            </a:xfrm>
            <a:prstGeom prst="line">
              <a:avLst/>
            </a:prstGeom>
            <a:ln w="1905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3"/>
            <p:cNvCxnSpPr/>
            <p:nvPr/>
          </p:nvCxnSpPr>
          <p:spPr>
            <a:xfrm>
              <a:off x="11276876" y="1695091"/>
              <a:ext cx="655228" cy="5084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cto 64"/>
            <p:cNvCxnSpPr/>
            <p:nvPr/>
          </p:nvCxnSpPr>
          <p:spPr>
            <a:xfrm>
              <a:off x="11276876" y="2968432"/>
              <a:ext cx="655228" cy="5084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5"/>
            <p:cNvCxnSpPr/>
            <p:nvPr/>
          </p:nvCxnSpPr>
          <p:spPr>
            <a:xfrm>
              <a:off x="11276876" y="4004945"/>
              <a:ext cx="655228" cy="5084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o 25"/>
            <p:cNvGrpSpPr/>
            <p:nvPr/>
          </p:nvGrpSpPr>
          <p:grpSpPr>
            <a:xfrm>
              <a:off x="1773827" y="290739"/>
              <a:ext cx="9853748" cy="6232435"/>
              <a:chOff x="1770018" y="300445"/>
              <a:chExt cx="9853748" cy="6232435"/>
            </a:xfrm>
          </p:grpSpPr>
          <p:sp>
            <p:nvSpPr>
              <p:cNvPr id="5" name="Rectángulo redondeado 4"/>
              <p:cNvSpPr/>
              <p:nvPr/>
            </p:nvSpPr>
            <p:spPr>
              <a:xfrm>
                <a:off x="4910545" y="300445"/>
                <a:ext cx="3307081" cy="809897"/>
              </a:xfrm>
              <a:prstGeom prst="round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dirty="0" smtClean="0"/>
                  <a:t>DIRECTOR GENERAL</a:t>
                </a:r>
              </a:p>
              <a:p>
                <a:pPr algn="ctr"/>
                <a:r>
                  <a:rPr lang="es-ES" b="1" dirty="0" smtClean="0"/>
                  <a:t>AMANDA TORRES</a:t>
                </a:r>
                <a:endParaRPr lang="en-US" b="1" dirty="0"/>
              </a:p>
            </p:txBody>
          </p:sp>
          <p:sp>
            <p:nvSpPr>
              <p:cNvPr id="6" name="Rectángulo redondeado 5"/>
              <p:cNvSpPr/>
              <p:nvPr/>
            </p:nvSpPr>
            <p:spPr>
              <a:xfrm>
                <a:off x="1770018" y="1484811"/>
                <a:ext cx="2264228" cy="809897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400" dirty="0" smtClean="0"/>
                  <a:t>DIRECTOR DE MARKETING</a:t>
                </a:r>
              </a:p>
              <a:p>
                <a:pPr algn="ctr"/>
                <a:r>
                  <a:rPr lang="es-ES" sz="1400" b="1" dirty="0" smtClean="0"/>
                  <a:t>MANUEL GONZÁLEZ</a:t>
                </a:r>
                <a:endParaRPr lang="en-US" sz="1400" b="1" dirty="0"/>
              </a:p>
            </p:txBody>
          </p:sp>
          <p:sp>
            <p:nvSpPr>
              <p:cNvPr id="7" name="Rectángulo redondeado 6"/>
              <p:cNvSpPr/>
              <p:nvPr/>
            </p:nvSpPr>
            <p:spPr>
              <a:xfrm>
                <a:off x="4299858" y="1484810"/>
                <a:ext cx="2264228" cy="809897"/>
              </a:xfrm>
              <a:prstGeom prst="roundRect">
                <a:avLst/>
              </a:prstGeom>
              <a:solidFill>
                <a:srgbClr val="FE025C"/>
              </a:solidFill>
              <a:ln>
                <a:solidFill>
                  <a:srgbClr val="FE025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400" dirty="0" smtClean="0"/>
                  <a:t>DIRECTOR DE RRHH</a:t>
                </a:r>
              </a:p>
              <a:p>
                <a:pPr algn="ctr"/>
                <a:r>
                  <a:rPr lang="es-ES" sz="1400" b="1" dirty="0" smtClean="0"/>
                  <a:t>MAURICIO PALACIOS</a:t>
                </a:r>
                <a:endParaRPr lang="en-US" sz="1400" b="1" dirty="0"/>
              </a:p>
            </p:txBody>
          </p:sp>
          <p:sp>
            <p:nvSpPr>
              <p:cNvPr id="8" name="Rectángulo redondeado 7"/>
              <p:cNvSpPr/>
              <p:nvPr/>
            </p:nvSpPr>
            <p:spPr>
              <a:xfrm>
                <a:off x="6829698" y="1484810"/>
                <a:ext cx="2264228" cy="809897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400" dirty="0" smtClean="0"/>
                  <a:t>DIRECTOR DE VENTAS</a:t>
                </a:r>
              </a:p>
              <a:p>
                <a:pPr algn="ctr"/>
                <a:r>
                  <a:rPr lang="es-ES" sz="1400" b="1" dirty="0" smtClean="0"/>
                  <a:t>SOFÍA FERNÁNDEZ</a:t>
                </a:r>
                <a:endParaRPr lang="en-US" sz="1400" b="1" dirty="0"/>
              </a:p>
            </p:txBody>
          </p:sp>
          <p:sp>
            <p:nvSpPr>
              <p:cNvPr id="9" name="Rectángulo redondeado 8"/>
              <p:cNvSpPr/>
              <p:nvPr/>
            </p:nvSpPr>
            <p:spPr>
              <a:xfrm>
                <a:off x="9359538" y="1484809"/>
                <a:ext cx="2264228" cy="809897"/>
              </a:xfrm>
              <a:prstGeom prst="roundRect">
                <a:avLst/>
              </a:prstGeom>
              <a:solidFill>
                <a:srgbClr val="B0FD03"/>
              </a:solidFill>
              <a:ln>
                <a:solidFill>
                  <a:srgbClr val="B0FD0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400" dirty="0" smtClean="0"/>
                  <a:t>DIRECTOR DE DISEÑO Y DESARROLLO</a:t>
                </a:r>
              </a:p>
              <a:p>
                <a:pPr algn="ctr"/>
                <a:r>
                  <a:rPr lang="es-ES" sz="1400" b="1" dirty="0" smtClean="0"/>
                  <a:t>ANTONIO DÍAZ</a:t>
                </a:r>
                <a:endParaRPr lang="en-US" sz="1400" b="1" dirty="0"/>
              </a:p>
            </p:txBody>
          </p:sp>
          <p:sp>
            <p:nvSpPr>
              <p:cNvPr id="11" name="Rectángulo redondeado 10"/>
              <p:cNvSpPr/>
              <p:nvPr/>
            </p:nvSpPr>
            <p:spPr>
              <a:xfrm>
                <a:off x="1770018" y="2572656"/>
                <a:ext cx="2264228" cy="809897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400" dirty="0" smtClean="0"/>
                  <a:t>GERENTE DE MARKETING DE CONTENIDO</a:t>
                </a:r>
              </a:p>
              <a:p>
                <a:pPr algn="ctr"/>
                <a:r>
                  <a:rPr lang="es-ES" sz="1400" b="1" dirty="0" smtClean="0"/>
                  <a:t>LAURA CONTRERAS</a:t>
                </a:r>
                <a:endParaRPr lang="en-US" sz="1400" b="1" dirty="0"/>
              </a:p>
            </p:txBody>
          </p:sp>
          <p:sp>
            <p:nvSpPr>
              <p:cNvPr id="12" name="Rectángulo redondeado 11"/>
              <p:cNvSpPr/>
              <p:nvPr/>
            </p:nvSpPr>
            <p:spPr>
              <a:xfrm>
                <a:off x="1770018" y="3609703"/>
                <a:ext cx="2264228" cy="809897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400" dirty="0" smtClean="0"/>
                  <a:t>ANALISTA DE MARKETING</a:t>
                </a:r>
              </a:p>
              <a:p>
                <a:pPr algn="ctr"/>
                <a:r>
                  <a:rPr lang="es-ES" sz="1400" b="1" dirty="0" smtClean="0"/>
                  <a:t>JOSÉ GUERRERO</a:t>
                </a:r>
                <a:endParaRPr lang="en-US" sz="1400" b="1" dirty="0"/>
              </a:p>
            </p:txBody>
          </p:sp>
          <p:sp>
            <p:nvSpPr>
              <p:cNvPr id="13" name="Rectángulo redondeado 12"/>
              <p:cNvSpPr/>
              <p:nvPr/>
            </p:nvSpPr>
            <p:spPr>
              <a:xfrm>
                <a:off x="4299858" y="2572655"/>
                <a:ext cx="2264228" cy="809897"/>
              </a:xfrm>
              <a:prstGeom prst="roundRect">
                <a:avLst/>
              </a:prstGeom>
              <a:solidFill>
                <a:srgbClr val="FE025C"/>
              </a:solidFill>
              <a:ln>
                <a:solidFill>
                  <a:srgbClr val="FE025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400" dirty="0" smtClean="0"/>
                  <a:t>GERENTE DE TALENTO</a:t>
                </a:r>
              </a:p>
              <a:p>
                <a:pPr algn="ctr"/>
                <a:r>
                  <a:rPr lang="es-ES" sz="1400" b="1" dirty="0" smtClean="0"/>
                  <a:t>ÓSCAR VILLAR</a:t>
                </a:r>
                <a:endParaRPr lang="en-US" sz="1400" b="1" dirty="0"/>
              </a:p>
            </p:txBody>
          </p:sp>
          <p:sp>
            <p:nvSpPr>
              <p:cNvPr id="14" name="Rectángulo redondeado 13"/>
              <p:cNvSpPr/>
              <p:nvPr/>
            </p:nvSpPr>
            <p:spPr>
              <a:xfrm>
                <a:off x="4299858" y="3595912"/>
                <a:ext cx="2264228" cy="809897"/>
              </a:xfrm>
              <a:prstGeom prst="roundRect">
                <a:avLst/>
              </a:prstGeom>
              <a:solidFill>
                <a:srgbClr val="FE025C"/>
              </a:solidFill>
              <a:ln>
                <a:solidFill>
                  <a:srgbClr val="FE025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200" dirty="0" smtClean="0"/>
                  <a:t>ENCARGADO DE ADMINISTRACIÓN DE PERSONAL</a:t>
                </a:r>
              </a:p>
              <a:p>
                <a:pPr algn="ctr"/>
                <a:r>
                  <a:rPr lang="es-ES" sz="1400" b="1" dirty="0" smtClean="0"/>
                  <a:t>JESÚS MARCHÁN</a:t>
                </a:r>
                <a:endParaRPr lang="en-US" sz="1400" b="1" dirty="0"/>
              </a:p>
            </p:txBody>
          </p:sp>
          <p:sp>
            <p:nvSpPr>
              <p:cNvPr id="16" name="Rectángulo redondeado 15"/>
              <p:cNvSpPr/>
              <p:nvPr/>
            </p:nvSpPr>
            <p:spPr>
              <a:xfrm>
                <a:off x="1770018" y="4646749"/>
                <a:ext cx="2264228" cy="809897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400" dirty="0" smtClean="0"/>
                  <a:t>ENCARGADO DE MULTIMEDIA Y RRSS</a:t>
                </a:r>
              </a:p>
              <a:p>
                <a:pPr algn="ctr"/>
                <a:r>
                  <a:rPr lang="es-ES" sz="1400" b="1" dirty="0" smtClean="0"/>
                  <a:t>MARÍA URDANETA</a:t>
                </a:r>
                <a:endParaRPr lang="en-US" sz="1400" b="1" dirty="0"/>
              </a:p>
            </p:txBody>
          </p:sp>
          <p:sp>
            <p:nvSpPr>
              <p:cNvPr id="17" name="Rectángulo redondeado 16"/>
              <p:cNvSpPr/>
              <p:nvPr/>
            </p:nvSpPr>
            <p:spPr>
              <a:xfrm>
                <a:off x="6829698" y="2572654"/>
                <a:ext cx="2264228" cy="809897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400" dirty="0" smtClean="0"/>
                  <a:t>GERENTE DE VENTAS</a:t>
                </a:r>
              </a:p>
              <a:p>
                <a:pPr algn="ctr"/>
                <a:r>
                  <a:rPr lang="es-ES" sz="1400" b="1" dirty="0" smtClean="0"/>
                  <a:t>DANIELA ACOSTA</a:t>
                </a:r>
                <a:endParaRPr lang="en-US" sz="1400" b="1" dirty="0"/>
              </a:p>
            </p:txBody>
          </p:sp>
          <p:sp>
            <p:nvSpPr>
              <p:cNvPr id="18" name="Rectángulo redondeado 17"/>
              <p:cNvSpPr/>
              <p:nvPr/>
            </p:nvSpPr>
            <p:spPr>
              <a:xfrm>
                <a:off x="6829698" y="3595911"/>
                <a:ext cx="2264228" cy="809897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400" dirty="0" smtClean="0"/>
                  <a:t>VENDEDORES</a:t>
                </a:r>
              </a:p>
              <a:p>
                <a:pPr algn="ctr"/>
                <a:r>
                  <a:rPr lang="es-ES" sz="1400" b="1" dirty="0" smtClean="0"/>
                  <a:t>JAVIER HERRERA</a:t>
                </a:r>
              </a:p>
              <a:p>
                <a:pPr algn="ctr"/>
                <a:r>
                  <a:rPr lang="es-ES" sz="1400" b="1" dirty="0" smtClean="0"/>
                  <a:t>VALERIA APONTE</a:t>
                </a:r>
                <a:endParaRPr lang="en-US" sz="1400" b="1" dirty="0"/>
              </a:p>
            </p:txBody>
          </p:sp>
          <p:sp>
            <p:nvSpPr>
              <p:cNvPr id="19" name="Rectángulo redondeado 18"/>
              <p:cNvSpPr/>
              <p:nvPr/>
            </p:nvSpPr>
            <p:spPr>
              <a:xfrm>
                <a:off x="9359538" y="2572654"/>
                <a:ext cx="2264228" cy="809897"/>
              </a:xfrm>
              <a:prstGeom prst="roundRect">
                <a:avLst/>
              </a:prstGeom>
              <a:solidFill>
                <a:srgbClr val="B0FD03"/>
              </a:solidFill>
              <a:ln>
                <a:solidFill>
                  <a:srgbClr val="B0FD0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400" dirty="0" smtClean="0"/>
                  <a:t>GERENTE DE PRODUCCIÓN</a:t>
                </a:r>
              </a:p>
              <a:p>
                <a:pPr algn="ctr"/>
                <a:r>
                  <a:rPr lang="es-ES" sz="1400" b="1" dirty="0" smtClean="0"/>
                  <a:t>BENJAMIN MARTÍNEZ</a:t>
                </a:r>
                <a:endParaRPr lang="en-US" sz="1400" b="1" dirty="0"/>
              </a:p>
            </p:txBody>
          </p:sp>
          <p:sp>
            <p:nvSpPr>
              <p:cNvPr id="20" name="Rectángulo redondeado 19"/>
              <p:cNvSpPr/>
              <p:nvPr/>
            </p:nvSpPr>
            <p:spPr>
              <a:xfrm>
                <a:off x="9359538" y="3595910"/>
                <a:ext cx="2264228" cy="809897"/>
              </a:xfrm>
              <a:prstGeom prst="roundRect">
                <a:avLst/>
              </a:prstGeom>
              <a:solidFill>
                <a:srgbClr val="B0FD03"/>
              </a:solidFill>
              <a:ln>
                <a:solidFill>
                  <a:srgbClr val="B0FD0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400" dirty="0" smtClean="0"/>
                  <a:t>LÍDER DE PROYECTO</a:t>
                </a:r>
              </a:p>
              <a:p>
                <a:pPr algn="ctr"/>
                <a:r>
                  <a:rPr lang="es-ES" sz="1400" b="1" dirty="0" smtClean="0"/>
                  <a:t>ERNESTO PUENTES</a:t>
                </a:r>
                <a:endParaRPr lang="en-US" sz="1400" b="1" dirty="0"/>
              </a:p>
            </p:txBody>
          </p:sp>
          <p:sp>
            <p:nvSpPr>
              <p:cNvPr id="21" name="Rectángulo redondeado 20"/>
              <p:cNvSpPr/>
              <p:nvPr/>
            </p:nvSpPr>
            <p:spPr>
              <a:xfrm>
                <a:off x="9490166" y="4619166"/>
                <a:ext cx="2018211" cy="675640"/>
              </a:xfrm>
              <a:prstGeom prst="roundRect">
                <a:avLst/>
              </a:prstGeom>
              <a:solidFill>
                <a:srgbClr val="B0FD03"/>
              </a:solidFill>
              <a:ln>
                <a:solidFill>
                  <a:srgbClr val="B0FD0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200" dirty="0" smtClean="0"/>
                  <a:t>ENCARGADO DE PRUEBAS</a:t>
                </a:r>
              </a:p>
              <a:p>
                <a:pPr algn="ctr"/>
                <a:r>
                  <a:rPr lang="es-ES" sz="1200" b="1" dirty="0" smtClean="0"/>
                  <a:t>LUISA VELÁSQUEZ</a:t>
                </a:r>
                <a:endParaRPr lang="en-US" sz="1200" b="1" dirty="0"/>
              </a:p>
            </p:txBody>
          </p:sp>
          <p:sp>
            <p:nvSpPr>
              <p:cNvPr id="22" name="Rectángulo redondeado 21"/>
              <p:cNvSpPr/>
              <p:nvPr/>
            </p:nvSpPr>
            <p:spPr>
              <a:xfrm>
                <a:off x="7341327" y="4646749"/>
                <a:ext cx="2018211" cy="675640"/>
              </a:xfrm>
              <a:prstGeom prst="roundRect">
                <a:avLst/>
              </a:prstGeom>
              <a:solidFill>
                <a:srgbClr val="B0FD03"/>
              </a:solidFill>
              <a:ln>
                <a:solidFill>
                  <a:srgbClr val="B0FD0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200" dirty="0" smtClean="0"/>
                  <a:t>ENCARGADO DE ING. DE HARDWARE</a:t>
                </a:r>
              </a:p>
              <a:p>
                <a:pPr algn="ctr"/>
                <a:r>
                  <a:rPr lang="es-ES" sz="1200" b="1" dirty="0" smtClean="0"/>
                  <a:t>JOSÉ SEQUERA</a:t>
                </a:r>
                <a:endParaRPr lang="en-US" sz="1200" b="1" dirty="0"/>
              </a:p>
            </p:txBody>
          </p:sp>
          <p:sp>
            <p:nvSpPr>
              <p:cNvPr id="23" name="Rectángulo redondeado 22"/>
              <p:cNvSpPr/>
              <p:nvPr/>
            </p:nvSpPr>
            <p:spPr>
              <a:xfrm>
                <a:off x="5192488" y="4646749"/>
                <a:ext cx="2018211" cy="675640"/>
              </a:xfrm>
              <a:prstGeom prst="roundRect">
                <a:avLst/>
              </a:prstGeom>
              <a:solidFill>
                <a:srgbClr val="B0FD03"/>
              </a:solidFill>
              <a:ln>
                <a:solidFill>
                  <a:srgbClr val="B0FD0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200" dirty="0" smtClean="0"/>
                  <a:t>DESARROLLADOR DE SOFTWARE</a:t>
                </a:r>
              </a:p>
              <a:p>
                <a:pPr algn="ctr"/>
                <a:r>
                  <a:rPr lang="es-ES" sz="1200" b="1" dirty="0" smtClean="0"/>
                  <a:t>JULIA RIVERO</a:t>
                </a:r>
                <a:endParaRPr lang="en-US" sz="1200" b="1" dirty="0"/>
              </a:p>
            </p:txBody>
          </p:sp>
          <p:sp>
            <p:nvSpPr>
              <p:cNvPr id="24" name="Rectángulo redondeado 23"/>
              <p:cNvSpPr/>
              <p:nvPr/>
            </p:nvSpPr>
            <p:spPr>
              <a:xfrm>
                <a:off x="2651761" y="5857240"/>
                <a:ext cx="2018211" cy="675640"/>
              </a:xfrm>
              <a:prstGeom prst="round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600" dirty="0" smtClean="0"/>
                  <a:t>ASESORÍA LEGAL</a:t>
                </a:r>
              </a:p>
              <a:p>
                <a:pPr algn="ctr"/>
                <a:r>
                  <a:rPr lang="es-ES" sz="1600" b="1" dirty="0" smtClean="0"/>
                  <a:t>TOMÁS QUINTERO</a:t>
                </a:r>
                <a:endParaRPr lang="en-US" sz="1600" b="1" dirty="0"/>
              </a:p>
            </p:txBody>
          </p:sp>
          <p:sp>
            <p:nvSpPr>
              <p:cNvPr id="25" name="Rectángulo redondeado 24"/>
              <p:cNvSpPr/>
              <p:nvPr/>
            </p:nvSpPr>
            <p:spPr>
              <a:xfrm>
                <a:off x="5820592" y="5857240"/>
                <a:ext cx="2018211" cy="675640"/>
              </a:xfrm>
              <a:prstGeom prst="roundRect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400" dirty="0" smtClean="0"/>
                  <a:t>ENCARGADO DE SEGURIDAD</a:t>
                </a:r>
              </a:p>
              <a:p>
                <a:pPr algn="ctr"/>
                <a:r>
                  <a:rPr lang="es-ES" sz="1400" b="1" dirty="0" smtClean="0"/>
                  <a:t>MANUEL LÓPEZ</a:t>
                </a:r>
                <a:endParaRPr lang="en-US" sz="1400" b="1" dirty="0"/>
              </a:p>
            </p:txBody>
          </p:sp>
        </p:grpSp>
        <p:cxnSp>
          <p:nvCxnSpPr>
            <p:cNvPr id="30" name="Conector recto 29"/>
            <p:cNvCxnSpPr/>
            <p:nvPr/>
          </p:nvCxnSpPr>
          <p:spPr>
            <a:xfrm>
              <a:off x="2905941" y="1304105"/>
              <a:ext cx="7597139" cy="13063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30"/>
            <p:cNvCxnSpPr/>
            <p:nvPr/>
          </p:nvCxnSpPr>
          <p:spPr>
            <a:xfrm flipV="1">
              <a:off x="1458958" y="1762218"/>
              <a:ext cx="2722" cy="3289479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32"/>
            <p:cNvCxnSpPr/>
            <p:nvPr/>
          </p:nvCxnSpPr>
          <p:spPr>
            <a:xfrm flipV="1">
              <a:off x="11932104" y="1695091"/>
              <a:ext cx="0" cy="2319560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34"/>
            <p:cNvCxnSpPr/>
            <p:nvPr/>
          </p:nvCxnSpPr>
          <p:spPr>
            <a:xfrm flipV="1">
              <a:off x="6700701" y="1817822"/>
              <a:ext cx="0" cy="2319560"/>
            </a:xfrm>
            <a:prstGeom prst="line">
              <a:avLst/>
            </a:prstGeom>
            <a:ln w="1905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35"/>
            <p:cNvCxnSpPr/>
            <p:nvPr/>
          </p:nvCxnSpPr>
          <p:spPr>
            <a:xfrm flipV="1">
              <a:off x="4176576" y="1817822"/>
              <a:ext cx="0" cy="2319560"/>
            </a:xfrm>
            <a:prstGeom prst="line">
              <a:avLst/>
            </a:prstGeom>
            <a:ln w="1905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recto 76"/>
            <p:cNvCxnSpPr/>
            <p:nvPr/>
          </p:nvCxnSpPr>
          <p:spPr>
            <a:xfrm flipH="1" flipV="1">
              <a:off x="3580678" y="5721443"/>
              <a:ext cx="3436844" cy="3445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7" name="Imagen 8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97" y="5462821"/>
            <a:ext cx="1680765" cy="1166046"/>
          </a:xfrm>
          <a:prstGeom prst="rect">
            <a:avLst/>
          </a:prstGeom>
        </p:spPr>
      </p:pic>
      <p:sp>
        <p:nvSpPr>
          <p:cNvPr id="88" name="CuadroTexto 87"/>
          <p:cNvSpPr txBox="1"/>
          <p:nvPr/>
        </p:nvSpPr>
        <p:spPr>
          <a:xfrm>
            <a:off x="320358" y="305217"/>
            <a:ext cx="3269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ORGANIGRAMA DE EMPRESAS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85613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107</Words>
  <Application>Microsoft Office PowerPoint</Application>
  <PresentationFormat>Panorámica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Laura</dc:creator>
  <cp:lastModifiedBy>Maria Laura</cp:lastModifiedBy>
  <cp:revision>6</cp:revision>
  <dcterms:created xsi:type="dcterms:W3CDTF">2022-08-21T20:28:18Z</dcterms:created>
  <dcterms:modified xsi:type="dcterms:W3CDTF">2022-08-21T21:04:24Z</dcterms:modified>
</cp:coreProperties>
</file>