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FDAA"/>
    <a:srgbClr val="FE025C"/>
    <a:srgbClr val="B0F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4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5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6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3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6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9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1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4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1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5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097322" y="451086"/>
            <a:ext cx="9853748" cy="5156201"/>
            <a:chOff x="1641020" y="278091"/>
            <a:chExt cx="9853748" cy="5156201"/>
          </a:xfrm>
        </p:grpSpPr>
        <p:cxnSp>
          <p:nvCxnSpPr>
            <p:cNvPr id="56" name="Conector recto 55"/>
            <p:cNvCxnSpPr/>
            <p:nvPr/>
          </p:nvCxnSpPr>
          <p:spPr>
            <a:xfrm flipH="1" flipV="1">
              <a:off x="7953315" y="1782441"/>
              <a:ext cx="3811" cy="1273663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 flipV="1">
              <a:off x="5419375" y="1867403"/>
              <a:ext cx="0" cy="231956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/>
            <p:cNvCxnSpPr/>
            <p:nvPr/>
          </p:nvCxnSpPr>
          <p:spPr>
            <a:xfrm flipV="1">
              <a:off x="2895600" y="1765610"/>
              <a:ext cx="2722" cy="3289479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/>
            <p:cNvCxnSpPr/>
            <p:nvPr/>
          </p:nvCxnSpPr>
          <p:spPr>
            <a:xfrm flipV="1">
              <a:off x="10503080" y="1984286"/>
              <a:ext cx="0" cy="231956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/>
            <p:cNvCxnSpPr/>
            <p:nvPr/>
          </p:nvCxnSpPr>
          <p:spPr>
            <a:xfrm flipH="1" flipV="1">
              <a:off x="6567894" y="1004931"/>
              <a:ext cx="3196" cy="290505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/>
            <p:cNvCxnSpPr/>
            <p:nvPr/>
          </p:nvCxnSpPr>
          <p:spPr>
            <a:xfrm flipH="1" flipV="1">
              <a:off x="10492265" y="1304105"/>
              <a:ext cx="3196" cy="290505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 flipH="1" flipV="1">
              <a:off x="7957126" y="1304106"/>
              <a:ext cx="3196" cy="290505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/>
            <p:cNvCxnSpPr/>
            <p:nvPr/>
          </p:nvCxnSpPr>
          <p:spPr>
            <a:xfrm flipH="1" flipV="1">
              <a:off x="5437884" y="1304107"/>
              <a:ext cx="3196" cy="290505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 flipH="1" flipV="1">
              <a:off x="2907498" y="1291051"/>
              <a:ext cx="3196" cy="290505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ángulo redondeado 4"/>
            <p:cNvSpPr/>
            <p:nvPr/>
          </p:nvSpPr>
          <p:spPr>
            <a:xfrm>
              <a:off x="4781547" y="278091"/>
              <a:ext cx="3307081" cy="809897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 b="1" dirty="0" smtClean="0"/>
                <a:t>DIRECTOR </a:t>
              </a:r>
              <a:r>
                <a:rPr lang="es-ES" sz="2000" b="1" dirty="0" smtClean="0"/>
                <a:t>GENERAL</a:t>
              </a:r>
              <a:endParaRPr lang="es-ES" sz="2000" b="1" dirty="0" smtClean="0"/>
            </a:p>
          </p:txBody>
        </p:sp>
        <p:sp>
          <p:nvSpPr>
            <p:cNvPr id="6" name="Rectángulo redondeado 5"/>
            <p:cNvSpPr/>
            <p:nvPr/>
          </p:nvSpPr>
          <p:spPr>
            <a:xfrm>
              <a:off x="1641020" y="1462457"/>
              <a:ext cx="2264228" cy="809897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/>
                <a:t>MARKETING</a:t>
              </a:r>
              <a:endParaRPr lang="es-ES" sz="1600" b="1" dirty="0" smtClean="0"/>
            </a:p>
          </p:txBody>
        </p:sp>
        <p:sp>
          <p:nvSpPr>
            <p:cNvPr id="7" name="Rectángulo redondeado 6"/>
            <p:cNvSpPr/>
            <p:nvPr/>
          </p:nvSpPr>
          <p:spPr>
            <a:xfrm>
              <a:off x="4170860" y="1462456"/>
              <a:ext cx="2264228" cy="809897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/>
                <a:t>RECURSOS HUMANOS</a:t>
              </a:r>
              <a:endParaRPr lang="es-ES" sz="1600" b="1" dirty="0" smtClean="0"/>
            </a:p>
          </p:txBody>
        </p:sp>
        <p:sp>
          <p:nvSpPr>
            <p:cNvPr id="8" name="Rectángulo redondeado 7"/>
            <p:cNvSpPr/>
            <p:nvPr/>
          </p:nvSpPr>
          <p:spPr>
            <a:xfrm>
              <a:off x="6700700" y="1462456"/>
              <a:ext cx="2264228" cy="80989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/>
                <a:t>VENTAS</a:t>
              </a:r>
              <a:endParaRPr lang="es-ES" sz="1600" b="1" dirty="0" smtClean="0"/>
            </a:p>
          </p:txBody>
        </p:sp>
        <p:sp>
          <p:nvSpPr>
            <p:cNvPr id="9" name="Rectángulo redondeado 8"/>
            <p:cNvSpPr/>
            <p:nvPr/>
          </p:nvSpPr>
          <p:spPr>
            <a:xfrm>
              <a:off x="9230540" y="1462455"/>
              <a:ext cx="2264228" cy="809897"/>
            </a:xfrm>
            <a:prstGeom prst="roundRect">
              <a:avLst/>
            </a:prstGeom>
            <a:solidFill>
              <a:srgbClr val="03FD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/>
                <a:t>DISEÑO </a:t>
              </a:r>
              <a:r>
                <a:rPr lang="es-ES" sz="1600" b="1" dirty="0" smtClean="0"/>
                <a:t>Y </a:t>
              </a:r>
              <a:r>
                <a:rPr lang="es-ES" sz="1600" b="1" dirty="0" smtClean="0"/>
                <a:t>DESARROLLO</a:t>
              </a:r>
              <a:endParaRPr lang="es-ES" sz="1600" b="1" dirty="0" smtClean="0"/>
            </a:p>
          </p:txBody>
        </p:sp>
        <p:sp>
          <p:nvSpPr>
            <p:cNvPr id="11" name="Rectángulo redondeado 10"/>
            <p:cNvSpPr/>
            <p:nvPr/>
          </p:nvSpPr>
          <p:spPr>
            <a:xfrm>
              <a:off x="1641020" y="2550302"/>
              <a:ext cx="2264228" cy="809897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/>
                <a:t>MARKETING </a:t>
              </a:r>
              <a:r>
                <a:rPr lang="es-ES" sz="1600" b="1" dirty="0" smtClean="0"/>
                <a:t>DE </a:t>
              </a:r>
              <a:r>
                <a:rPr lang="es-ES" sz="1600" b="1" dirty="0" smtClean="0"/>
                <a:t>CONTENIDO</a:t>
              </a:r>
              <a:endParaRPr lang="es-ES" sz="1600" b="1" dirty="0" smtClean="0"/>
            </a:p>
          </p:txBody>
        </p:sp>
        <p:sp>
          <p:nvSpPr>
            <p:cNvPr id="12" name="Rectángulo redondeado 11"/>
            <p:cNvSpPr/>
            <p:nvPr/>
          </p:nvSpPr>
          <p:spPr>
            <a:xfrm>
              <a:off x="1641020" y="3587349"/>
              <a:ext cx="2264228" cy="809897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/>
                <a:t>ANÁLISIS </a:t>
              </a:r>
              <a:r>
                <a:rPr lang="es-ES" sz="1600" b="1" dirty="0" smtClean="0"/>
                <a:t>DE </a:t>
              </a:r>
              <a:r>
                <a:rPr lang="es-ES" sz="1600" b="1" dirty="0" smtClean="0"/>
                <a:t>MARKETING</a:t>
              </a:r>
              <a:endParaRPr lang="es-ES" sz="1600" b="1" dirty="0" smtClean="0"/>
            </a:p>
          </p:txBody>
        </p:sp>
        <p:sp>
          <p:nvSpPr>
            <p:cNvPr id="13" name="Rectángulo redondeado 12"/>
            <p:cNvSpPr/>
            <p:nvPr/>
          </p:nvSpPr>
          <p:spPr>
            <a:xfrm>
              <a:off x="4170860" y="2550301"/>
              <a:ext cx="2264228" cy="809897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/>
                <a:t>TALENTO</a:t>
              </a:r>
              <a:endParaRPr lang="es-ES" sz="1600" b="1" dirty="0" smtClean="0"/>
            </a:p>
          </p:txBody>
        </p:sp>
        <p:sp>
          <p:nvSpPr>
            <p:cNvPr id="14" name="Rectángulo redondeado 13"/>
            <p:cNvSpPr/>
            <p:nvPr/>
          </p:nvSpPr>
          <p:spPr>
            <a:xfrm>
              <a:off x="4170860" y="3573558"/>
              <a:ext cx="2264228" cy="809897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/>
                <a:t>ADMINISTRACIÓN </a:t>
              </a:r>
              <a:r>
                <a:rPr lang="es-ES" sz="1600" b="1" dirty="0" smtClean="0"/>
                <a:t>DE </a:t>
              </a:r>
              <a:r>
                <a:rPr lang="es-ES" sz="1600" b="1" dirty="0" smtClean="0"/>
                <a:t>PERSONAL</a:t>
              </a:r>
              <a:endParaRPr lang="es-ES" sz="1600" b="1" dirty="0" smtClean="0"/>
            </a:p>
          </p:txBody>
        </p:sp>
        <p:sp>
          <p:nvSpPr>
            <p:cNvPr id="16" name="Rectángulo redondeado 15"/>
            <p:cNvSpPr/>
            <p:nvPr/>
          </p:nvSpPr>
          <p:spPr>
            <a:xfrm>
              <a:off x="1641020" y="4624395"/>
              <a:ext cx="2264228" cy="809897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/>
                <a:t>MULTIMEDIA </a:t>
              </a:r>
              <a:r>
                <a:rPr lang="es-ES" sz="1600" b="1" dirty="0" smtClean="0"/>
                <a:t>Y </a:t>
              </a:r>
              <a:r>
                <a:rPr lang="es-ES" sz="1600" b="1" dirty="0" smtClean="0"/>
                <a:t>RRSS</a:t>
              </a:r>
              <a:endParaRPr lang="es-ES" sz="1600" b="1" dirty="0" smtClean="0"/>
            </a:p>
          </p:txBody>
        </p:sp>
        <p:sp>
          <p:nvSpPr>
            <p:cNvPr id="17" name="Rectángulo redondeado 16"/>
            <p:cNvSpPr/>
            <p:nvPr/>
          </p:nvSpPr>
          <p:spPr>
            <a:xfrm>
              <a:off x="6700700" y="2550300"/>
              <a:ext cx="2264228" cy="80989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/>
                <a:t>GERENCIA </a:t>
              </a:r>
              <a:r>
                <a:rPr lang="es-ES" sz="1600" b="1" dirty="0" smtClean="0"/>
                <a:t>DE </a:t>
              </a:r>
              <a:r>
                <a:rPr lang="es-ES" sz="1600" b="1" dirty="0" smtClean="0"/>
                <a:t>VENTAS</a:t>
              </a:r>
              <a:endParaRPr lang="es-ES" sz="1600" b="1" dirty="0" smtClean="0"/>
            </a:p>
          </p:txBody>
        </p:sp>
        <p:sp>
          <p:nvSpPr>
            <p:cNvPr id="19" name="Rectángulo redondeado 18"/>
            <p:cNvSpPr/>
            <p:nvPr/>
          </p:nvSpPr>
          <p:spPr>
            <a:xfrm>
              <a:off x="9230540" y="2550300"/>
              <a:ext cx="2264228" cy="809897"/>
            </a:xfrm>
            <a:prstGeom prst="roundRect">
              <a:avLst/>
            </a:prstGeom>
            <a:solidFill>
              <a:srgbClr val="03FD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/>
                <a:t>PRODUCCIÓN</a:t>
              </a:r>
              <a:endParaRPr lang="es-ES" sz="1600" b="1" dirty="0" smtClean="0"/>
            </a:p>
          </p:txBody>
        </p:sp>
        <p:sp>
          <p:nvSpPr>
            <p:cNvPr id="20" name="Rectángulo redondeado 19"/>
            <p:cNvSpPr/>
            <p:nvPr/>
          </p:nvSpPr>
          <p:spPr>
            <a:xfrm>
              <a:off x="9230540" y="3573556"/>
              <a:ext cx="2264228" cy="809897"/>
            </a:xfrm>
            <a:prstGeom prst="roundRect">
              <a:avLst/>
            </a:prstGeom>
            <a:solidFill>
              <a:srgbClr val="03FD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/>
                <a:t>PROYECTOS</a:t>
              </a:r>
              <a:endParaRPr lang="es-ES" sz="1600" b="1" dirty="0" smtClean="0"/>
            </a:p>
          </p:txBody>
        </p:sp>
        <p:cxnSp>
          <p:nvCxnSpPr>
            <p:cNvPr id="30" name="Conector recto 29"/>
            <p:cNvCxnSpPr/>
            <p:nvPr/>
          </p:nvCxnSpPr>
          <p:spPr>
            <a:xfrm>
              <a:off x="2905941" y="1304105"/>
              <a:ext cx="7597139" cy="13063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7" name="Imagen 8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382" y="5228084"/>
            <a:ext cx="1680765" cy="1166046"/>
          </a:xfrm>
          <a:prstGeom prst="rect">
            <a:avLst/>
          </a:prstGeom>
        </p:spPr>
      </p:pic>
      <p:sp>
        <p:nvSpPr>
          <p:cNvPr id="88" name="CuadroTexto 87"/>
          <p:cNvSpPr txBox="1"/>
          <p:nvPr/>
        </p:nvSpPr>
        <p:spPr>
          <a:xfrm>
            <a:off x="3690251" y="5874113"/>
            <a:ext cx="6269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rgbClr val="03FDAA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ORGANIGRAMAS VERTICALES </a:t>
            </a:r>
            <a:r>
              <a:rPr lang="es-ES" sz="2400" b="1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rgbClr val="03FDAA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 EMPRESAS</a:t>
            </a:r>
            <a:endParaRPr lang="en-US" sz="2400" b="1" dirty="0">
              <a:ln w="9525">
                <a:solidFill>
                  <a:srgbClr val="7030A0"/>
                </a:solidFill>
                <a:prstDash val="solid"/>
              </a:ln>
              <a:solidFill>
                <a:srgbClr val="03FDAA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8561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31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Laura</dc:creator>
  <cp:lastModifiedBy>Maria Laura</cp:lastModifiedBy>
  <cp:revision>8</cp:revision>
  <dcterms:created xsi:type="dcterms:W3CDTF">2022-08-21T20:28:18Z</dcterms:created>
  <dcterms:modified xsi:type="dcterms:W3CDTF">2022-09-12T15:02:05Z</dcterms:modified>
</cp:coreProperties>
</file>