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493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12192000" cy="6858000"/>
  <p:notesSz cx="6858000" cy="91440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50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5899" autoAdjust="0"/>
  </p:normalViewPr>
  <p:slideViewPr>
    <p:cSldViewPr snapToGrid="0">
      <p:cViewPr varScale="1">
        <p:scale>
          <a:sx n="73" d="100"/>
          <a:sy n="73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77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>
            <a:extLst>
              <a:ext uri="{FF2B5EF4-FFF2-40B4-BE49-F238E27FC236}">
                <a16:creationId xmlns:a16="http://schemas.microsoft.com/office/drawing/2014/main" id="{22AFC0DF-29A2-457C-BB4A-DA7CEDB5C87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3" name="Marcador de posición de fecha 2">
            <a:extLst>
              <a:ext uri="{FF2B5EF4-FFF2-40B4-BE49-F238E27FC236}">
                <a16:creationId xmlns:a16="http://schemas.microsoft.com/office/drawing/2014/main" id="{2FECA684-AC1E-4F1C-8341-26FD7112E7A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FEB3C06-CAD2-4B58-8E93-D6AB39791009}" type="datetime1">
              <a:rPr lang="es-ES" smtClean="0"/>
              <a:t>05/07/2022</a:t>
            </a:fld>
            <a:endParaRPr lang="es-ES" dirty="0"/>
          </a:p>
        </p:txBody>
      </p:sp>
      <p:sp>
        <p:nvSpPr>
          <p:cNvPr id="4" name="Marcador de posición de pie de página 3">
            <a:extLst>
              <a:ext uri="{FF2B5EF4-FFF2-40B4-BE49-F238E27FC236}">
                <a16:creationId xmlns:a16="http://schemas.microsoft.com/office/drawing/2014/main" id="{5F724BCD-7351-497C-9ED7-D3FE9D8D9E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id="{99AAB947-A9B5-480E-98DD-5622B69F24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DF4D086-6AEA-4AB4-A023-0085B81A63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56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504F3-D26A-497F-A8A8-804C9CC7405A}" type="datetime1">
              <a:rPr lang="es-ES" smtClean="0"/>
              <a:pPr/>
              <a:t>05/07/2022</a:t>
            </a:fld>
            <a:endParaRPr lang="es-ES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37BF602-06E2-416F-A0C6-72E3CC2DE1E7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867109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37BF602-06E2-416F-A0C6-72E3CC2DE1E7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5716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pPr rtl="0"/>
            <a:r>
              <a:rPr lang="es-ES" noProof="0" smtClean="0"/>
              <a:t>Haga clic para editar el estilo de subtítulo del patrón</a:t>
            </a:r>
            <a:endParaRPr lang="es-ES" noProof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fld id="{CCF7C550-AA50-4D55-A2F8-6E96CDCB20DF}" type="datetime1">
              <a:rPr lang="es-ES" noProof="0" smtClean="0"/>
              <a:t>05/07/2022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  <p:cxnSp>
        <p:nvCxnSpPr>
          <p:cNvPr id="13" name="Conector recto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ángulo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0095969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0A094E1-B490-4358-B74B-E39F14EB1973}" type="datetime1">
              <a:rPr lang="es-ES" noProof="0" smtClean="0"/>
              <a:t>05/07/2022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63697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990601" y="762000"/>
            <a:ext cx="7581900" cy="5410200"/>
          </a:xfrm>
        </p:spPr>
        <p:txBody>
          <a:bodyPr vert="eaVert"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CF70C78-98A0-412B-BEFE-D134CA5D2DF2}" type="datetime1">
              <a:rPr lang="es-ES" noProof="0" smtClean="0"/>
              <a:t>05/07/2022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  <p:cxnSp>
        <p:nvCxnSpPr>
          <p:cNvPr id="7" name="Conector recto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15710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CC7EBFA-2694-446B-990D-0A457AF8F575}" type="datetime1">
              <a:rPr lang="es-ES" noProof="0" smtClean="0"/>
              <a:t>05/07/2022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880026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b="0" spc="200" baseline="0"/>
            </a:lvl1pPr>
          </a:lstStyle>
          <a:p>
            <a:pPr rtl="0"/>
            <a:r>
              <a:rPr lang="es-ES" noProof="0"/>
              <a:t>Haga clic para editar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CFA2817-3E78-4C10-BC87-41FCE4C7141A}" type="datetime1">
              <a:rPr lang="es-ES" noProof="0" smtClean="0"/>
              <a:t>05/07/2022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  <p:cxnSp>
        <p:nvCxnSpPr>
          <p:cNvPr id="12" name="Conector recto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383305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 hasCustomPrompt="1"/>
          </p:nvPr>
        </p:nvSpPr>
        <p:spPr>
          <a:xfrm>
            <a:off x="1024127" y="2286000"/>
            <a:ext cx="4754880" cy="4023360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5989320" y="2286000"/>
            <a:ext cx="4754880" cy="4023360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D4EB97-C908-46A1-B4A2-591227C14462}" type="datetime1">
              <a:rPr lang="es-ES" noProof="0" smtClean="0"/>
              <a:t>05/07/2022</a:t>
            </a:fld>
            <a:endParaRPr lang="es-ES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5805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102412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1024128" y="2967788"/>
            <a:ext cx="4754880" cy="3341572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599088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 noProof="0"/>
              <a:t>Editar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 hasCustomPrompt="1"/>
          </p:nvPr>
        </p:nvSpPr>
        <p:spPr>
          <a:xfrm>
            <a:off x="5990888" y="2967788"/>
            <a:ext cx="4754880" cy="3341572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9239A9-6394-420C-B91E-98E4CD72BAD4}" type="datetime1">
              <a:rPr lang="es-ES" noProof="0" smtClean="0"/>
              <a:t>05/07/2022</a:t>
            </a:fld>
            <a:endParaRPr lang="es-ES" noProof="0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85274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A2CCA1-7D31-4460-8697-EDDBFE29CF24}" type="datetime1">
              <a:rPr lang="es-ES" noProof="0" smtClean="0"/>
              <a:t>05/07/2022</a:t>
            </a:fld>
            <a:endParaRPr lang="es-ES" noProof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57086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EDA9DE3-06EA-4F7B-A8A9-DC3087964CCB}" type="datetime1">
              <a:rPr lang="es-ES" noProof="0" smtClean="0"/>
              <a:t>05/07/2022</a:t>
            </a:fld>
            <a:endParaRPr lang="es-ES" noProof="0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22582467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 hasCustomPrompt="1"/>
          </p:nvPr>
        </p:nvSpPr>
        <p:spPr>
          <a:xfrm>
            <a:off x="1024128" y="471509"/>
            <a:ext cx="4389120" cy="1737360"/>
          </a:xfrm>
        </p:spPr>
        <p:txBody>
          <a:bodyPr rtlCol="0"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pPr rtl="0"/>
            <a:r>
              <a:rPr lang="es-ES" noProof="0"/>
              <a:t>Haga clic para modificar el estilo del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>
          <a:xfrm>
            <a:off x="5715000" y="822960"/>
            <a:ext cx="5678424" cy="518464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024128" y="2257506"/>
            <a:ext cx="4389120" cy="3762294"/>
          </a:xfrm>
        </p:spPr>
        <p:txBody>
          <a:bodyPr lIns="91440" rIns="91440" rtlCol="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4AD719-265A-4FD9-9B93-D5A5E8AB6C60}" type="datetime1">
              <a:rPr lang="es-ES" noProof="0" smtClean="0"/>
              <a:t>05/07/2022</a:t>
            </a:fld>
            <a:endParaRPr lang="es-ES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06963708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610600" y="4960138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10C84E-63D5-48C8-B46B-8D0328D07C38}" type="datetime1">
              <a:rPr lang="es-ES" noProof="0" smtClean="0"/>
              <a:t>05/07/2022</a:t>
            </a:fld>
            <a:endParaRPr lang="es-ES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  <p:cxnSp>
        <p:nvCxnSpPr>
          <p:cNvPr id="8" name="Conector recto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949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E274E21D-7E86-4F59-BA25-7478C6191663}" type="datetime1">
              <a:rPr lang="es-ES" noProof="0" smtClean="0"/>
              <a:t>05/07/2022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7966EA62-41C5-4F9A-A915-5B0BC739C923}" type="slidenum">
              <a:rPr lang="es-ES" noProof="0" smtClean="0"/>
              <a:t>‹Nº›</a:t>
            </a:fld>
            <a:endParaRPr lang="es-ES" noProof="0"/>
          </a:p>
        </p:txBody>
      </p:sp>
      <p:cxnSp>
        <p:nvCxnSpPr>
          <p:cNvPr id="8" name="Conector recto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06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4" r:id="rId1"/>
    <p:sldLayoutId id="2147484495" r:id="rId2"/>
    <p:sldLayoutId id="2147484496" r:id="rId3"/>
    <p:sldLayoutId id="2147484497" r:id="rId4"/>
    <p:sldLayoutId id="2147484498" r:id="rId5"/>
    <p:sldLayoutId id="2147484499" r:id="rId6"/>
    <p:sldLayoutId id="2147484500" r:id="rId7"/>
    <p:sldLayoutId id="2147484501" r:id="rId8"/>
    <p:sldLayoutId id="2147484502" r:id="rId9"/>
    <p:sldLayoutId id="2147484503" r:id="rId10"/>
    <p:sldLayoutId id="2147484504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Conector recto 57"/>
          <p:cNvCxnSpPr/>
          <p:nvPr/>
        </p:nvCxnSpPr>
        <p:spPr>
          <a:xfrm>
            <a:off x="8201282" y="2830888"/>
            <a:ext cx="0" cy="3356228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5751767" y="2830888"/>
            <a:ext cx="0" cy="3356228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3323034" y="2830888"/>
            <a:ext cx="0" cy="3356228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Conector recto 53"/>
          <p:cNvCxnSpPr/>
          <p:nvPr/>
        </p:nvCxnSpPr>
        <p:spPr>
          <a:xfrm flipV="1">
            <a:off x="2305761" y="3579000"/>
            <a:ext cx="9353877" cy="5228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Conector recto 52"/>
          <p:cNvCxnSpPr/>
          <p:nvPr/>
        </p:nvCxnSpPr>
        <p:spPr>
          <a:xfrm flipV="1">
            <a:off x="1866782" y="5837564"/>
            <a:ext cx="9792856" cy="5228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" name="Conector recto 4"/>
          <p:cNvCxnSpPr>
            <a:stCxn id="46" idx="3"/>
          </p:cNvCxnSpPr>
          <p:nvPr/>
        </p:nvCxnSpPr>
        <p:spPr>
          <a:xfrm flipV="1">
            <a:off x="1866782" y="4705668"/>
            <a:ext cx="9792856" cy="5228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2" name="Rectángulo 51"/>
          <p:cNvSpPr/>
          <p:nvPr/>
        </p:nvSpPr>
        <p:spPr>
          <a:xfrm>
            <a:off x="1045029" y="2037806"/>
            <a:ext cx="9601200" cy="4532811"/>
          </a:xfrm>
          <a:prstGeom prst="rect">
            <a:avLst/>
          </a:prstGeom>
          <a:noFill/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ángulo redondeado 18" descr="Jerarquía de nivel 1">
            <a:extLst>
              <a:ext uri="{FF2B5EF4-FFF2-40B4-BE49-F238E27FC236}">
                <a16:creationId xmlns:a16="http://schemas.microsoft.com/office/drawing/2014/main" id="{21C604EF-32A3-42D7-8586-5D643B7D12C1}"/>
              </a:ext>
            </a:extLst>
          </p:cNvPr>
          <p:cNvSpPr/>
          <p:nvPr/>
        </p:nvSpPr>
        <p:spPr>
          <a:xfrm>
            <a:off x="5884451" y="1629979"/>
            <a:ext cx="2236513" cy="81679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accent2">
                <a:lumMod val="75000"/>
              </a:schemeClr>
            </a:solidFill>
          </a:ln>
          <a:effectLst/>
          <a:scene3d>
            <a:camera prst="orthographicFront"/>
            <a:lightRig rig="flat" dir="t"/>
          </a:scene3d>
          <a:sp3d prstMaterial="dkEdge"/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600" b="1" dirty="0" smtClean="0">
                <a:latin typeface="Century Gothic" panose="020B0502020202020204" pitchFamily="34" charset="0"/>
              </a:rPr>
              <a:t>ESCRIBE AQUÍ EL NOMBRE DEL CEO O ENCARGADO</a:t>
            </a:r>
            <a:endParaRPr lang="es-ES" sz="1600" b="1" dirty="0" smtClean="0">
              <a:latin typeface="Century Gothic" panose="020B0502020202020204" pitchFamily="34" charset="0"/>
            </a:endParaRPr>
          </a:p>
        </p:txBody>
      </p:sp>
      <p:sp>
        <p:nvSpPr>
          <p:cNvPr id="45" name="Rectángulo 44"/>
          <p:cNvSpPr/>
          <p:nvPr/>
        </p:nvSpPr>
        <p:spPr>
          <a:xfrm>
            <a:off x="673768" y="799571"/>
            <a:ext cx="144379" cy="104126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upo 1"/>
          <p:cNvGrpSpPr/>
          <p:nvPr/>
        </p:nvGrpSpPr>
        <p:grpSpPr>
          <a:xfrm>
            <a:off x="2305911" y="3234676"/>
            <a:ext cx="10142992" cy="2952441"/>
            <a:chOff x="1285229" y="2226675"/>
            <a:chExt cx="9544773" cy="2952441"/>
          </a:xfrm>
          <a:solidFill>
            <a:schemeClr val="accent1">
              <a:lumMod val="20000"/>
              <a:lumOff val="80000"/>
            </a:schemeClr>
          </a:solidFill>
        </p:grpSpPr>
        <p:cxnSp>
          <p:nvCxnSpPr>
            <p:cNvPr id="100" name="Conector recto 99" descr="Línea de conector">
              <a:extLst>
                <a:ext uri="{FF2B5EF4-FFF2-40B4-BE49-F238E27FC236}">
                  <a16:creationId xmlns:a16="http://schemas.microsoft.com/office/drawing/2014/main" id="{466A5381-C5C5-4929-819D-58E93DD737B3}"/>
                </a:ext>
              </a:extLst>
            </p:cNvPr>
            <p:cNvCxnSpPr>
              <a:cxnSpLocks/>
            </p:cNvCxnSpPr>
            <p:nvPr/>
          </p:nvCxnSpPr>
          <p:spPr>
            <a:xfrm>
              <a:off x="4423769" y="3697667"/>
              <a:ext cx="0" cy="119664"/>
            </a:xfrm>
            <a:prstGeom prst="line">
              <a:avLst/>
            </a:prstGeom>
            <a:grpFill/>
            <a:ln w="31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ector recto 102" descr="Línea de conector">
              <a:extLst>
                <a:ext uri="{FF2B5EF4-FFF2-40B4-BE49-F238E27FC236}">
                  <a16:creationId xmlns:a16="http://schemas.microsoft.com/office/drawing/2014/main" id="{32F3A4D7-B84F-42D6-A659-74286E20AFCF}"/>
                </a:ext>
              </a:extLst>
            </p:cNvPr>
            <p:cNvCxnSpPr>
              <a:cxnSpLocks/>
            </p:cNvCxnSpPr>
            <p:nvPr/>
          </p:nvCxnSpPr>
          <p:spPr>
            <a:xfrm>
              <a:off x="6986263" y="3697667"/>
              <a:ext cx="0" cy="119664"/>
            </a:xfrm>
            <a:prstGeom prst="line">
              <a:avLst/>
            </a:prstGeom>
            <a:grpFill/>
            <a:ln w="31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ector recto 103" descr="Línea de conector">
              <a:extLst>
                <a:ext uri="{FF2B5EF4-FFF2-40B4-BE49-F238E27FC236}">
                  <a16:creationId xmlns:a16="http://schemas.microsoft.com/office/drawing/2014/main" id="{21A1A5B2-BDF8-4C24-8AF8-C28C03D465D2}"/>
                </a:ext>
              </a:extLst>
            </p:cNvPr>
            <p:cNvCxnSpPr>
              <a:cxnSpLocks/>
            </p:cNvCxnSpPr>
            <p:nvPr/>
          </p:nvCxnSpPr>
          <p:spPr>
            <a:xfrm>
              <a:off x="8267510" y="3697667"/>
              <a:ext cx="0" cy="119664"/>
            </a:xfrm>
            <a:prstGeom prst="line">
              <a:avLst/>
            </a:prstGeom>
            <a:grpFill/>
            <a:ln w="31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ector recto 104" descr="Línea de conector">
              <a:extLst>
                <a:ext uri="{FF2B5EF4-FFF2-40B4-BE49-F238E27FC236}">
                  <a16:creationId xmlns:a16="http://schemas.microsoft.com/office/drawing/2014/main" id="{AB784302-7954-4871-A66D-7F70FFD346C2}"/>
                </a:ext>
              </a:extLst>
            </p:cNvPr>
            <p:cNvCxnSpPr>
              <a:cxnSpLocks/>
            </p:cNvCxnSpPr>
            <p:nvPr/>
          </p:nvCxnSpPr>
          <p:spPr>
            <a:xfrm>
              <a:off x="9548757" y="3697667"/>
              <a:ext cx="0" cy="119664"/>
            </a:xfrm>
            <a:prstGeom prst="line">
              <a:avLst/>
            </a:prstGeom>
            <a:grpFill/>
            <a:ln w="31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ector recto 105" descr="Línea de conector">
              <a:extLst>
                <a:ext uri="{FF2B5EF4-FFF2-40B4-BE49-F238E27FC236}">
                  <a16:creationId xmlns:a16="http://schemas.microsoft.com/office/drawing/2014/main" id="{F3CC1BD9-74A7-4241-AB01-433AF19DE974}"/>
                </a:ext>
              </a:extLst>
            </p:cNvPr>
            <p:cNvCxnSpPr>
              <a:cxnSpLocks/>
            </p:cNvCxnSpPr>
            <p:nvPr/>
          </p:nvCxnSpPr>
          <p:spPr>
            <a:xfrm>
              <a:off x="10830002" y="3697667"/>
              <a:ext cx="0" cy="119664"/>
            </a:xfrm>
            <a:prstGeom prst="line">
              <a:avLst/>
            </a:prstGeom>
            <a:grpFill/>
            <a:ln w="31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ángulo redondeado 42" descr="Jerarquía de nivel 1">
              <a:extLst>
                <a:ext uri="{FF2B5EF4-FFF2-40B4-BE49-F238E27FC236}">
                  <a16:creationId xmlns:a16="http://schemas.microsoft.com/office/drawing/2014/main" id="{21C604EF-32A3-42D7-8586-5D643B7D12C1}"/>
                </a:ext>
              </a:extLst>
            </p:cNvPr>
            <p:cNvSpPr/>
            <p:nvPr/>
          </p:nvSpPr>
          <p:spPr>
            <a:xfrm>
              <a:off x="1302196" y="2226675"/>
              <a:ext cx="1880337" cy="673872"/>
            </a:xfrm>
            <a:prstGeom prst="roundRect">
              <a:avLst/>
            </a:prstGeom>
            <a:grpFill/>
            <a:ln w="19050">
              <a:solidFill>
                <a:schemeClr val="accent2">
                  <a:lumMod val="75000"/>
                </a:schemeClr>
              </a:solidFill>
            </a:ln>
            <a:effectLst/>
            <a:scene3d>
              <a:camera prst="orthographicFront"/>
              <a:lightRig rig="flat" dir="t"/>
            </a:scene3d>
            <a:sp3d prstMaterial="dkEdge"/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255" tIns="8255" rIns="8255" bIns="8255" numCol="1" spcCol="1270" rtlCol="0" anchor="ctr" anchorCtr="0">
              <a:noAutofit/>
            </a:bodyPr>
            <a:lstStyle/>
            <a:p>
              <a:pPr marL="0" lvl="0" indent="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400" b="1" dirty="0" smtClean="0">
                  <a:latin typeface="Century Gothic" panose="020B0502020202020204" pitchFamily="34" charset="0"/>
                </a:rPr>
                <a:t>ESCRIBE AQUÍ UN NOMBRE Y CARGO</a:t>
              </a:r>
              <a:endParaRPr lang="es-ES" sz="1400" b="1" dirty="0" smtClean="0">
                <a:latin typeface="Century Gothic" panose="020B0502020202020204" pitchFamily="34" charset="0"/>
              </a:endParaRPr>
            </a:p>
          </p:txBody>
        </p:sp>
        <p:sp>
          <p:nvSpPr>
            <p:cNvPr id="30" name="Rectángulo redondeado 29" descr="Jerarquía de nivel 1">
              <a:extLst>
                <a:ext uri="{FF2B5EF4-FFF2-40B4-BE49-F238E27FC236}">
                  <a16:creationId xmlns:a16="http://schemas.microsoft.com/office/drawing/2014/main" id="{21C604EF-32A3-42D7-8586-5D643B7D12C1}"/>
                </a:ext>
              </a:extLst>
            </p:cNvPr>
            <p:cNvSpPr/>
            <p:nvPr/>
          </p:nvSpPr>
          <p:spPr>
            <a:xfrm>
              <a:off x="3599307" y="2226675"/>
              <a:ext cx="1880337" cy="673872"/>
            </a:xfrm>
            <a:prstGeom prst="roundRect">
              <a:avLst/>
            </a:prstGeom>
            <a:grpFill/>
            <a:ln w="19050">
              <a:solidFill>
                <a:schemeClr val="accent2">
                  <a:lumMod val="75000"/>
                </a:schemeClr>
              </a:solidFill>
            </a:ln>
            <a:effectLst/>
            <a:scene3d>
              <a:camera prst="orthographicFront"/>
              <a:lightRig rig="flat" dir="t"/>
            </a:scene3d>
            <a:sp3d prstMaterial="dkEdge"/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255" tIns="8255" rIns="8255" bIns="8255" numCol="1" spcCol="1270" rtlCol="0" anchor="ctr" anchorCtr="0">
              <a:noAutofit/>
            </a:bodyPr>
            <a:lstStyle/>
            <a:p>
              <a:pPr marL="0" lvl="0" indent="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400" b="1" dirty="0" smtClean="0">
                  <a:latin typeface="Century Gothic" panose="020B0502020202020204" pitchFamily="34" charset="0"/>
                </a:rPr>
                <a:t>ESCRIBE AQUÍ UN NOMBRE Y CARGO</a:t>
              </a:r>
              <a:endParaRPr lang="es-ES" sz="1400" kern="1200" dirty="0">
                <a:latin typeface="Century Gothic" panose="020B0502020202020204" pitchFamily="34" charset="0"/>
              </a:endParaRPr>
            </a:p>
          </p:txBody>
        </p:sp>
        <p:sp>
          <p:nvSpPr>
            <p:cNvPr id="31" name="Rectángulo redondeado 30" descr="Jerarquía de nivel 1">
              <a:extLst>
                <a:ext uri="{FF2B5EF4-FFF2-40B4-BE49-F238E27FC236}">
                  <a16:creationId xmlns:a16="http://schemas.microsoft.com/office/drawing/2014/main" id="{21C604EF-32A3-42D7-8586-5D643B7D12C1}"/>
                </a:ext>
              </a:extLst>
            </p:cNvPr>
            <p:cNvSpPr/>
            <p:nvPr/>
          </p:nvSpPr>
          <p:spPr>
            <a:xfrm>
              <a:off x="5896418" y="2226675"/>
              <a:ext cx="1880337" cy="673872"/>
            </a:xfrm>
            <a:prstGeom prst="roundRect">
              <a:avLst/>
            </a:prstGeom>
            <a:grpFill/>
            <a:ln w="19050">
              <a:solidFill>
                <a:schemeClr val="accent2">
                  <a:lumMod val="75000"/>
                </a:schemeClr>
              </a:solidFill>
            </a:ln>
            <a:effectLst/>
            <a:scene3d>
              <a:camera prst="orthographicFront"/>
              <a:lightRig rig="flat" dir="t"/>
            </a:scene3d>
            <a:sp3d prstMaterial="dkEdge"/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255" tIns="8255" rIns="8255" bIns="8255" numCol="1" spcCol="1270" rtlCol="0" anchor="ctr" anchorCtr="0">
              <a:noAutofit/>
            </a:bodyPr>
            <a:lstStyle/>
            <a:p>
              <a:pPr marL="0" lvl="0" indent="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400" b="1" dirty="0" smtClean="0">
                  <a:latin typeface="Century Gothic" panose="020B0502020202020204" pitchFamily="34" charset="0"/>
                </a:rPr>
                <a:t>ESCRIBE AQUÍ UN NOMBRE Y CARGO</a:t>
              </a:r>
              <a:endParaRPr lang="es-ES" sz="1400" kern="1200" dirty="0">
                <a:latin typeface="Century Gothic" panose="020B0502020202020204" pitchFamily="34" charset="0"/>
              </a:endParaRPr>
            </a:p>
          </p:txBody>
        </p:sp>
        <p:sp>
          <p:nvSpPr>
            <p:cNvPr id="32" name="Rectángulo redondeado 31" descr="Jerarquía de nivel 1">
              <a:extLst>
                <a:ext uri="{FF2B5EF4-FFF2-40B4-BE49-F238E27FC236}">
                  <a16:creationId xmlns:a16="http://schemas.microsoft.com/office/drawing/2014/main" id="{21C604EF-32A3-42D7-8586-5D643B7D12C1}"/>
                </a:ext>
              </a:extLst>
            </p:cNvPr>
            <p:cNvSpPr/>
            <p:nvPr/>
          </p:nvSpPr>
          <p:spPr>
            <a:xfrm>
              <a:off x="8206950" y="2226675"/>
              <a:ext cx="1880337" cy="673872"/>
            </a:xfrm>
            <a:prstGeom prst="roundRect">
              <a:avLst/>
            </a:prstGeom>
            <a:grpFill/>
            <a:ln w="19050">
              <a:solidFill>
                <a:schemeClr val="accent2">
                  <a:lumMod val="75000"/>
                </a:schemeClr>
              </a:solidFill>
            </a:ln>
            <a:effectLst/>
            <a:scene3d>
              <a:camera prst="orthographicFront"/>
              <a:lightRig rig="flat" dir="t"/>
            </a:scene3d>
            <a:sp3d prstMaterial="dkEdge"/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255" tIns="8255" rIns="8255" bIns="8255" numCol="1" spcCol="1270" rtlCol="0" anchor="ctr" anchorCtr="0">
              <a:noAutofit/>
            </a:bodyPr>
            <a:lstStyle/>
            <a:p>
              <a:pPr marL="0" lvl="0" indent="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400" b="1" dirty="0" smtClean="0">
                  <a:latin typeface="Century Gothic" panose="020B0502020202020204" pitchFamily="34" charset="0"/>
                </a:rPr>
                <a:t>ESCRIBE AQUÍ UN NOMBRE Y CARGO</a:t>
              </a:r>
              <a:endParaRPr lang="es-ES" sz="1400" kern="1200" dirty="0">
                <a:latin typeface="Century Gothic" panose="020B0502020202020204" pitchFamily="34" charset="0"/>
              </a:endParaRPr>
            </a:p>
          </p:txBody>
        </p:sp>
        <p:sp>
          <p:nvSpPr>
            <p:cNvPr id="33" name="Rectángulo redondeado 32" descr="Jerarquía de nivel 1">
              <a:extLst>
                <a:ext uri="{FF2B5EF4-FFF2-40B4-BE49-F238E27FC236}">
                  <a16:creationId xmlns:a16="http://schemas.microsoft.com/office/drawing/2014/main" id="{21C604EF-32A3-42D7-8586-5D643B7D12C1}"/>
                </a:ext>
              </a:extLst>
            </p:cNvPr>
            <p:cNvSpPr/>
            <p:nvPr/>
          </p:nvSpPr>
          <p:spPr>
            <a:xfrm>
              <a:off x="1302196" y="3358571"/>
              <a:ext cx="1880337" cy="673872"/>
            </a:xfrm>
            <a:prstGeom prst="roundRect">
              <a:avLst/>
            </a:prstGeom>
            <a:grpFill/>
            <a:ln w="19050">
              <a:solidFill>
                <a:schemeClr val="accent2">
                  <a:lumMod val="75000"/>
                </a:schemeClr>
              </a:solidFill>
            </a:ln>
            <a:effectLst/>
            <a:scene3d>
              <a:camera prst="orthographicFront"/>
              <a:lightRig rig="flat" dir="t"/>
            </a:scene3d>
            <a:sp3d prstMaterial="dkEdge"/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255" tIns="8255" rIns="8255" bIns="8255" numCol="1" spcCol="1270" rtlCol="0" anchor="ctr" anchorCtr="0">
              <a:noAutofit/>
            </a:bodyPr>
            <a:lstStyle/>
            <a:p>
              <a:pPr marL="0" lvl="0" indent="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200" b="1" dirty="0" smtClean="0">
                  <a:latin typeface="Century Gothic" panose="020B0502020202020204" pitchFamily="34" charset="0"/>
                </a:rPr>
                <a:t>ESCRIBE AQUÍ EL ÁREA O EQUIPO A CARGO</a:t>
              </a:r>
              <a:endParaRPr lang="es-ES" sz="1200" b="1" dirty="0" smtClean="0">
                <a:latin typeface="Century Gothic" panose="020B0502020202020204" pitchFamily="34" charset="0"/>
              </a:endParaRPr>
            </a:p>
          </p:txBody>
        </p:sp>
        <p:sp>
          <p:nvSpPr>
            <p:cNvPr id="34" name="Rectángulo redondeado 33" descr="Jerarquía de nivel 1">
              <a:extLst>
                <a:ext uri="{FF2B5EF4-FFF2-40B4-BE49-F238E27FC236}">
                  <a16:creationId xmlns:a16="http://schemas.microsoft.com/office/drawing/2014/main" id="{21C604EF-32A3-42D7-8586-5D643B7D12C1}"/>
                </a:ext>
              </a:extLst>
            </p:cNvPr>
            <p:cNvSpPr/>
            <p:nvPr/>
          </p:nvSpPr>
          <p:spPr>
            <a:xfrm>
              <a:off x="1285229" y="4505244"/>
              <a:ext cx="1880337" cy="673872"/>
            </a:xfrm>
            <a:prstGeom prst="roundRect">
              <a:avLst/>
            </a:prstGeom>
            <a:grpFill/>
            <a:ln w="19050">
              <a:solidFill>
                <a:schemeClr val="accent2">
                  <a:lumMod val="75000"/>
                </a:schemeClr>
              </a:solidFill>
            </a:ln>
            <a:effectLst/>
            <a:scene3d>
              <a:camera prst="orthographicFront"/>
              <a:lightRig rig="flat" dir="t"/>
            </a:scene3d>
            <a:sp3d prstMaterial="dkEdge"/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255" tIns="8255" rIns="8255" bIns="8255" numCol="1" spcCol="1270" rtlCol="0" anchor="ctr" anchorCtr="0">
              <a:noAutofit/>
            </a:bodyPr>
            <a:lstStyle/>
            <a:p>
              <a:pPr marL="0" lvl="0" indent="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200" b="1" dirty="0" smtClean="0">
                  <a:latin typeface="Century Gothic" panose="020B0502020202020204" pitchFamily="34" charset="0"/>
                </a:rPr>
                <a:t>ESCRIBE AQUÍ EL ÁREA O EQUIPO A CARGO</a:t>
              </a:r>
              <a:endParaRPr lang="es-ES" sz="1200" b="1" dirty="0" smtClean="0">
                <a:latin typeface="Century Gothic" panose="020B0502020202020204" pitchFamily="34" charset="0"/>
              </a:endParaRPr>
            </a:p>
          </p:txBody>
        </p:sp>
        <p:sp>
          <p:nvSpPr>
            <p:cNvPr id="36" name="Rectángulo redondeado 35" descr="Jerarquía de nivel 1">
              <a:extLst>
                <a:ext uri="{FF2B5EF4-FFF2-40B4-BE49-F238E27FC236}">
                  <a16:creationId xmlns:a16="http://schemas.microsoft.com/office/drawing/2014/main" id="{21C604EF-32A3-42D7-8586-5D643B7D12C1}"/>
                </a:ext>
              </a:extLst>
            </p:cNvPr>
            <p:cNvSpPr/>
            <p:nvPr/>
          </p:nvSpPr>
          <p:spPr>
            <a:xfrm>
              <a:off x="3599306" y="3364246"/>
              <a:ext cx="1880337" cy="673872"/>
            </a:xfrm>
            <a:prstGeom prst="roundRect">
              <a:avLst/>
            </a:prstGeom>
            <a:grpFill/>
            <a:ln w="19050">
              <a:solidFill>
                <a:schemeClr val="accent2">
                  <a:lumMod val="75000"/>
                </a:schemeClr>
              </a:solidFill>
            </a:ln>
            <a:effectLst/>
            <a:scene3d>
              <a:camera prst="orthographicFront"/>
              <a:lightRig rig="flat" dir="t"/>
            </a:scene3d>
            <a:sp3d prstMaterial="dkEdge"/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255" tIns="8255" rIns="8255" bIns="8255" numCol="1" spcCol="1270" rtlCol="0" anchor="ctr" anchorCtr="0">
              <a:noAutofit/>
            </a:bodyPr>
            <a:lstStyle/>
            <a:p>
              <a:pPr marL="0" lvl="0" indent="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200" b="1" dirty="0" smtClean="0">
                  <a:latin typeface="Century Gothic" panose="020B0502020202020204" pitchFamily="34" charset="0"/>
                </a:rPr>
                <a:t>ESCRIBE AQUÍ EL ÁREA O EQUIPO A CARGO</a:t>
              </a:r>
              <a:endParaRPr lang="es-ES" sz="1200" b="1" dirty="0" smtClean="0">
                <a:latin typeface="Century Gothic" panose="020B0502020202020204" pitchFamily="34" charset="0"/>
              </a:endParaRPr>
            </a:p>
          </p:txBody>
        </p:sp>
        <p:sp>
          <p:nvSpPr>
            <p:cNvPr id="37" name="Rectángulo redondeado 36" descr="Jerarquía de nivel 1">
              <a:extLst>
                <a:ext uri="{FF2B5EF4-FFF2-40B4-BE49-F238E27FC236}">
                  <a16:creationId xmlns:a16="http://schemas.microsoft.com/office/drawing/2014/main" id="{21C604EF-32A3-42D7-8586-5D643B7D12C1}"/>
                </a:ext>
              </a:extLst>
            </p:cNvPr>
            <p:cNvSpPr/>
            <p:nvPr/>
          </p:nvSpPr>
          <p:spPr>
            <a:xfrm>
              <a:off x="3599306" y="4505244"/>
              <a:ext cx="1880337" cy="673872"/>
            </a:xfrm>
            <a:prstGeom prst="roundRect">
              <a:avLst/>
            </a:prstGeom>
            <a:grpFill/>
            <a:ln w="19050">
              <a:solidFill>
                <a:schemeClr val="accent2">
                  <a:lumMod val="75000"/>
                </a:schemeClr>
              </a:solidFill>
            </a:ln>
            <a:effectLst/>
            <a:scene3d>
              <a:camera prst="orthographicFront"/>
              <a:lightRig rig="flat" dir="t"/>
            </a:scene3d>
            <a:sp3d prstMaterial="dkEdge"/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255" tIns="8255" rIns="8255" bIns="8255" numCol="1" spcCol="1270" rtlCol="0" anchor="ctr" anchorCtr="0">
              <a:noAutofit/>
            </a:bodyPr>
            <a:lstStyle/>
            <a:p>
              <a:pPr marL="0" lvl="0" indent="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200" b="1" dirty="0" smtClean="0">
                  <a:latin typeface="Century Gothic" panose="020B0502020202020204" pitchFamily="34" charset="0"/>
                </a:rPr>
                <a:t>ESCRIBE AQUÍ EL ÁREA O EQUIPO A CARGO</a:t>
              </a:r>
              <a:endParaRPr lang="es-ES" sz="1200" b="1" dirty="0" smtClean="0">
                <a:latin typeface="Century Gothic" panose="020B0502020202020204" pitchFamily="34" charset="0"/>
              </a:endParaRPr>
            </a:p>
          </p:txBody>
        </p:sp>
        <p:sp>
          <p:nvSpPr>
            <p:cNvPr id="39" name="Rectángulo redondeado 38" descr="Jerarquía de nivel 1">
              <a:extLst>
                <a:ext uri="{FF2B5EF4-FFF2-40B4-BE49-F238E27FC236}">
                  <a16:creationId xmlns:a16="http://schemas.microsoft.com/office/drawing/2014/main" id="{21C604EF-32A3-42D7-8586-5D643B7D12C1}"/>
                </a:ext>
              </a:extLst>
            </p:cNvPr>
            <p:cNvSpPr/>
            <p:nvPr/>
          </p:nvSpPr>
          <p:spPr>
            <a:xfrm>
              <a:off x="5901875" y="3365959"/>
              <a:ext cx="1880337" cy="673872"/>
            </a:xfrm>
            <a:prstGeom prst="roundRect">
              <a:avLst/>
            </a:prstGeom>
            <a:grpFill/>
            <a:ln w="19050">
              <a:solidFill>
                <a:schemeClr val="accent2">
                  <a:lumMod val="75000"/>
                </a:schemeClr>
              </a:solidFill>
            </a:ln>
            <a:effectLst/>
            <a:scene3d>
              <a:camera prst="orthographicFront"/>
              <a:lightRig rig="flat" dir="t"/>
            </a:scene3d>
            <a:sp3d prstMaterial="dkEdge"/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255" tIns="8255" rIns="8255" bIns="8255" numCol="1" spcCol="1270" rtlCol="0" anchor="ctr" anchorCtr="0">
              <a:noAutofit/>
            </a:bodyPr>
            <a:lstStyle/>
            <a:p>
              <a:pPr marL="0" lvl="0" indent="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200" b="1" dirty="0" smtClean="0">
                  <a:latin typeface="Century Gothic" panose="020B0502020202020204" pitchFamily="34" charset="0"/>
                </a:rPr>
                <a:t>ESCRIBE AQUÍ EL ÁREA O EQUIPO A CARGO</a:t>
              </a:r>
              <a:endParaRPr lang="es-ES" sz="1200" b="1" dirty="0" smtClean="0">
                <a:latin typeface="Century Gothic" panose="020B0502020202020204" pitchFamily="34" charset="0"/>
              </a:endParaRPr>
            </a:p>
          </p:txBody>
        </p:sp>
        <p:sp>
          <p:nvSpPr>
            <p:cNvPr id="40" name="Rectángulo redondeado 39" descr="Jerarquía de nivel 1">
              <a:extLst>
                <a:ext uri="{FF2B5EF4-FFF2-40B4-BE49-F238E27FC236}">
                  <a16:creationId xmlns:a16="http://schemas.microsoft.com/office/drawing/2014/main" id="{21C604EF-32A3-42D7-8586-5D643B7D12C1}"/>
                </a:ext>
              </a:extLst>
            </p:cNvPr>
            <p:cNvSpPr/>
            <p:nvPr/>
          </p:nvSpPr>
          <p:spPr>
            <a:xfrm>
              <a:off x="5892732" y="4505243"/>
              <a:ext cx="1880337" cy="673872"/>
            </a:xfrm>
            <a:prstGeom prst="roundRect">
              <a:avLst/>
            </a:prstGeom>
            <a:grpFill/>
            <a:ln w="19050">
              <a:solidFill>
                <a:schemeClr val="accent2">
                  <a:lumMod val="75000"/>
                </a:schemeClr>
              </a:solidFill>
            </a:ln>
            <a:effectLst/>
            <a:scene3d>
              <a:camera prst="orthographicFront"/>
              <a:lightRig rig="flat" dir="t"/>
            </a:scene3d>
            <a:sp3d prstMaterial="dkEdge"/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255" tIns="8255" rIns="8255" bIns="8255" numCol="1" spcCol="1270" rtlCol="0" anchor="ctr" anchorCtr="0">
              <a:noAutofit/>
            </a:bodyPr>
            <a:lstStyle/>
            <a:p>
              <a:pPr marL="0" lvl="0" indent="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200" b="1" dirty="0" smtClean="0">
                  <a:latin typeface="Century Gothic" panose="020B0502020202020204" pitchFamily="34" charset="0"/>
                </a:rPr>
                <a:t>ESCRIBE AQUÍ EL ÁREA O EQUIPO A CARGO</a:t>
              </a:r>
              <a:endParaRPr lang="es-ES" sz="1200" b="1" dirty="0" smtClean="0">
                <a:latin typeface="Century Gothic" panose="020B0502020202020204" pitchFamily="34" charset="0"/>
              </a:endParaRPr>
            </a:p>
          </p:txBody>
        </p:sp>
        <p:sp>
          <p:nvSpPr>
            <p:cNvPr id="41" name="Rectángulo redondeado 40" descr="Jerarquía de nivel 1">
              <a:extLst>
                <a:ext uri="{FF2B5EF4-FFF2-40B4-BE49-F238E27FC236}">
                  <a16:creationId xmlns:a16="http://schemas.microsoft.com/office/drawing/2014/main" id="{21C604EF-32A3-42D7-8586-5D643B7D12C1}"/>
                </a:ext>
              </a:extLst>
            </p:cNvPr>
            <p:cNvSpPr/>
            <p:nvPr/>
          </p:nvSpPr>
          <p:spPr>
            <a:xfrm>
              <a:off x="8206950" y="4505243"/>
              <a:ext cx="1880337" cy="673872"/>
            </a:xfrm>
            <a:prstGeom prst="roundRect">
              <a:avLst/>
            </a:prstGeom>
            <a:grpFill/>
            <a:ln w="19050">
              <a:solidFill>
                <a:schemeClr val="accent2">
                  <a:lumMod val="75000"/>
                </a:schemeClr>
              </a:solidFill>
            </a:ln>
            <a:effectLst/>
            <a:scene3d>
              <a:camera prst="orthographicFront"/>
              <a:lightRig rig="flat" dir="t"/>
            </a:scene3d>
            <a:sp3d prstMaterial="dkEdge"/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255" tIns="8255" rIns="8255" bIns="8255" numCol="1" spcCol="1270" rtlCol="0" anchor="ctr" anchorCtr="0">
              <a:noAutofit/>
            </a:bodyPr>
            <a:lstStyle/>
            <a:p>
              <a:pPr marL="0" lvl="0" indent="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200" b="1" dirty="0" smtClean="0">
                  <a:latin typeface="Century Gothic" panose="020B0502020202020204" pitchFamily="34" charset="0"/>
                </a:rPr>
                <a:t>ESCRIBE AQUÍ EL ÁREA O EQUIPO A CARGO</a:t>
              </a:r>
              <a:endParaRPr lang="es-ES" sz="1200" b="1" dirty="0" smtClean="0">
                <a:latin typeface="Century Gothic" panose="020B0502020202020204" pitchFamily="34" charset="0"/>
              </a:endParaRPr>
            </a:p>
          </p:txBody>
        </p:sp>
        <p:sp>
          <p:nvSpPr>
            <p:cNvPr id="42" name="Rectángulo redondeado 41" descr="Jerarquía de nivel 1">
              <a:extLst>
                <a:ext uri="{FF2B5EF4-FFF2-40B4-BE49-F238E27FC236}">
                  <a16:creationId xmlns:a16="http://schemas.microsoft.com/office/drawing/2014/main" id="{21C604EF-32A3-42D7-8586-5D643B7D12C1}"/>
                </a:ext>
              </a:extLst>
            </p:cNvPr>
            <p:cNvSpPr/>
            <p:nvPr/>
          </p:nvSpPr>
          <p:spPr>
            <a:xfrm>
              <a:off x="8206950" y="3358571"/>
              <a:ext cx="1880337" cy="673872"/>
            </a:xfrm>
            <a:prstGeom prst="roundRect">
              <a:avLst/>
            </a:prstGeom>
            <a:grpFill/>
            <a:ln w="19050">
              <a:solidFill>
                <a:schemeClr val="accent2">
                  <a:lumMod val="75000"/>
                </a:schemeClr>
              </a:solidFill>
            </a:ln>
            <a:effectLst/>
            <a:scene3d>
              <a:camera prst="orthographicFront"/>
              <a:lightRig rig="flat" dir="t"/>
            </a:scene3d>
            <a:sp3d prstMaterial="dkEdge"/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255" tIns="8255" rIns="8255" bIns="8255" numCol="1" spcCol="1270" rtlCol="0" anchor="ctr" anchorCtr="0">
              <a:noAutofit/>
            </a:bodyPr>
            <a:lstStyle/>
            <a:p>
              <a:pPr marL="0" lvl="0" indent="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200" b="1" dirty="0" smtClean="0">
                  <a:latin typeface="Century Gothic" panose="020B0502020202020204" pitchFamily="34" charset="0"/>
                </a:rPr>
                <a:t>ESCRIBE AQUÍ EL ÁREA O EQUIPO A CARGO</a:t>
              </a:r>
              <a:endParaRPr lang="es-ES" sz="1200" b="1" dirty="0" smtClean="0">
                <a:latin typeface="Century Gothic" panose="020B0502020202020204" pitchFamily="34" charset="0"/>
              </a:endParaRPr>
            </a:p>
          </p:txBody>
        </p:sp>
      </p:grpSp>
      <p:sp>
        <p:nvSpPr>
          <p:cNvPr id="46" name="Rectángulo redondeado 45" descr="Jerarquía de nivel 1">
            <a:extLst>
              <a:ext uri="{FF2B5EF4-FFF2-40B4-BE49-F238E27FC236}">
                <a16:creationId xmlns:a16="http://schemas.microsoft.com/office/drawing/2014/main" id="{21C604EF-32A3-42D7-8586-5D643B7D12C1}"/>
              </a:ext>
            </a:extLst>
          </p:cNvPr>
          <p:cNvSpPr/>
          <p:nvPr/>
        </p:nvSpPr>
        <p:spPr>
          <a:xfrm>
            <a:off x="372717" y="4373960"/>
            <a:ext cx="1494065" cy="6738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2">
                <a:lumMod val="75000"/>
              </a:schemeClr>
            </a:solidFill>
          </a:ln>
          <a:effectLst/>
          <a:scene3d>
            <a:camera prst="orthographicFront"/>
            <a:lightRig rig="flat" dir="t"/>
          </a:scene3d>
          <a:sp3d prstMaterial="dkEdge"/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200" b="1" dirty="0" smtClean="0">
                <a:latin typeface="Century Gothic" panose="020B0502020202020204" pitchFamily="34" charset="0"/>
              </a:rPr>
              <a:t>ESCRIBE AQUÍ EL NOMBRE DEL PROYECTO</a:t>
            </a:r>
            <a:endParaRPr lang="es-ES" sz="1200" b="1" dirty="0" smtClean="0">
              <a:latin typeface="Century Gothic" panose="020B0502020202020204" pitchFamily="34" charset="0"/>
            </a:endParaRPr>
          </a:p>
        </p:txBody>
      </p:sp>
      <p:sp>
        <p:nvSpPr>
          <p:cNvPr id="49" name="Rectángulo redondeado 48" descr="Jerarquía de nivel 1">
            <a:extLst>
              <a:ext uri="{FF2B5EF4-FFF2-40B4-BE49-F238E27FC236}">
                <a16:creationId xmlns:a16="http://schemas.microsoft.com/office/drawing/2014/main" id="{21C604EF-32A3-42D7-8586-5D643B7D12C1}"/>
              </a:ext>
            </a:extLst>
          </p:cNvPr>
          <p:cNvSpPr/>
          <p:nvPr/>
        </p:nvSpPr>
        <p:spPr>
          <a:xfrm>
            <a:off x="372716" y="5500899"/>
            <a:ext cx="1494065" cy="6738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2">
                <a:lumMod val="75000"/>
              </a:schemeClr>
            </a:solidFill>
          </a:ln>
          <a:effectLst/>
          <a:scene3d>
            <a:camera prst="orthographicFront"/>
            <a:lightRig rig="flat" dir="t"/>
          </a:scene3d>
          <a:sp3d prstMaterial="dkEdge"/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200" b="1" dirty="0" smtClean="0">
                <a:latin typeface="Century Gothic" panose="020B0502020202020204" pitchFamily="34" charset="0"/>
              </a:rPr>
              <a:t>ESCRIBE AQUÍ EL NOMBRE DEL PROYECTO</a:t>
            </a:r>
            <a:endParaRPr lang="es-ES" sz="1600" kern="1200" dirty="0">
              <a:latin typeface="Century Gothic" panose="020B0502020202020204" pitchFamily="34" charset="0"/>
            </a:endParaRPr>
          </a:p>
        </p:txBody>
      </p:sp>
      <p:cxnSp>
        <p:nvCxnSpPr>
          <p:cNvPr id="55" name="Conector recto 54"/>
          <p:cNvCxnSpPr/>
          <p:nvPr/>
        </p:nvCxnSpPr>
        <p:spPr>
          <a:xfrm flipV="1">
            <a:off x="3305004" y="2830888"/>
            <a:ext cx="7355540" cy="246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>
            <a:off x="7002707" y="2446773"/>
            <a:ext cx="0" cy="384115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1045029" y="263033"/>
            <a:ext cx="853615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3600" b="1" dirty="0" smtClean="0">
                <a:solidFill>
                  <a:schemeClr val="accent2">
                    <a:lumMod val="75000"/>
                  </a:schemeClr>
                </a:solidFill>
              </a:rPr>
              <a:t>ESCRIBE EL NOMBRE DE LA EMPRESA</a:t>
            </a:r>
            <a:endParaRPr lang="es-VE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VE" sz="3200" dirty="0" smtClean="0">
                <a:solidFill>
                  <a:schemeClr val="accent2">
                    <a:lumMod val="75000"/>
                  </a:schemeClr>
                </a:solidFill>
              </a:rPr>
              <a:t>Organigrama </a:t>
            </a:r>
            <a:r>
              <a:rPr lang="es-VE" sz="3200" dirty="0" smtClean="0">
                <a:solidFill>
                  <a:schemeClr val="accent2">
                    <a:lumMod val="75000"/>
                  </a:schemeClr>
                </a:solidFill>
              </a:rPr>
              <a:t>Matricial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97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grama sencillo" id="{56084DA8-9C12-4144-A10E-B248826441F7}" vid="{CDB90E8A-FC8B-47BE-BD6F-2CDACF052440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0" ma:contentTypeDescription="Create a new document." ma:contentTypeScope="" ma:versionID="e39e7e9e36de66d473ce04bb4ab2dbb8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9dc5994665da46609c24125788630d8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7D7A17-86F0-479A-99ED-25A5B5927E3A}">
  <ds:schemaRefs>
    <ds:schemaRef ds:uri="http://purl.org/dc/terms/"/>
    <ds:schemaRef ds:uri="http://purl.org/dc/elements/1.1/"/>
    <ds:schemaRef ds:uri="http://schemas.microsoft.com/office/2006/metadata/properties"/>
    <ds:schemaRef ds:uri="http://purl.org/dc/dcmitype/"/>
    <ds:schemaRef ds:uri="16c05727-aa75-4e4a-9b5f-8a80a1165891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684D18DA-07F0-42AA-A4D8-DA1A93EE23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1857EDA-311A-4347-A668-7F4377E389B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Ejemplo de Organigrama Informativo</Template>
  <TotalTime>0</TotalTime>
  <Words>117</Words>
  <Application>Microsoft Office PowerPoint</Application>
  <PresentationFormat>Panorámica</PresentationFormat>
  <Paragraphs>18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Calibri</vt:lpstr>
      <vt:lpstr>Century Gothic</vt:lpstr>
      <vt:lpstr>Tw Cen MT</vt:lpstr>
      <vt:lpstr>Tw Cen MT Condensed</vt:lpstr>
      <vt:lpstr>Wingdings 3</vt:lpstr>
      <vt:lpstr>Integral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2022-07-05T19:43:01Z</dcterms:created>
  <dcterms:modified xsi:type="dcterms:W3CDTF">2022-07-05T20:32:41Z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