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6E"/>
    <a:srgbClr val="FBCA71"/>
    <a:srgbClr val="03FDAA"/>
    <a:srgbClr val="FE025C"/>
    <a:srgbClr val="B0F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5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6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3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9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1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4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1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5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00DF-345F-4A50-8751-B5A25F0DD189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20EAB-E1C5-4CE7-913F-7D1AF2FCA6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cto 55"/>
          <p:cNvCxnSpPr/>
          <p:nvPr/>
        </p:nvCxnSpPr>
        <p:spPr>
          <a:xfrm flipH="1" flipV="1">
            <a:off x="7409617" y="1955436"/>
            <a:ext cx="3811" cy="1273663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V="1">
            <a:off x="4875677" y="2040398"/>
            <a:ext cx="0" cy="231956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 flipV="1">
            <a:off x="2351902" y="1938605"/>
            <a:ext cx="2722" cy="3289479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V="1">
            <a:off x="9959382" y="2157281"/>
            <a:ext cx="0" cy="231956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 flipH="1" flipV="1">
            <a:off x="6024196" y="1177926"/>
            <a:ext cx="3196" cy="290505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 flipH="1" flipV="1">
            <a:off x="9948567" y="1477100"/>
            <a:ext cx="3196" cy="290505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 flipH="1" flipV="1">
            <a:off x="7413428" y="1477101"/>
            <a:ext cx="3196" cy="290505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H="1" flipV="1">
            <a:off x="4894186" y="1477102"/>
            <a:ext cx="3196" cy="290505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2363800" y="1464046"/>
            <a:ext cx="3196" cy="290505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4237849" y="451086"/>
            <a:ext cx="3307081" cy="80989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DIRECCIÓN </a:t>
            </a:r>
            <a:r>
              <a:rPr lang="es-ES" sz="2000" b="1" dirty="0" smtClean="0"/>
              <a:t>GENERAL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097322" y="1635452"/>
            <a:ext cx="2264228" cy="809897"/>
          </a:xfrm>
          <a:prstGeom prst="roundRect">
            <a:avLst/>
          </a:prstGeom>
          <a:solidFill>
            <a:srgbClr val="FBC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ÁREA I</a:t>
            </a:r>
            <a:endParaRPr lang="es-ES" sz="1600" b="1" dirty="0" smtClean="0"/>
          </a:p>
        </p:txBody>
      </p:sp>
      <p:sp>
        <p:nvSpPr>
          <p:cNvPr id="7" name="Rectángulo redondeado 6"/>
          <p:cNvSpPr/>
          <p:nvPr/>
        </p:nvSpPr>
        <p:spPr>
          <a:xfrm>
            <a:off x="3627162" y="1635451"/>
            <a:ext cx="2264228" cy="8098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ÁREA II</a:t>
            </a:r>
            <a:endParaRPr lang="es-ES" sz="1600" b="1" dirty="0" smtClean="0"/>
          </a:p>
        </p:txBody>
      </p:sp>
      <p:sp>
        <p:nvSpPr>
          <p:cNvPr id="8" name="Rectángulo redondeado 7"/>
          <p:cNvSpPr/>
          <p:nvPr/>
        </p:nvSpPr>
        <p:spPr>
          <a:xfrm>
            <a:off x="6157002" y="1635451"/>
            <a:ext cx="2264228" cy="8098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ÁREA III</a:t>
            </a:r>
            <a:endParaRPr lang="es-ES" sz="1600" b="1" dirty="0" smtClean="0"/>
          </a:p>
        </p:txBody>
      </p:sp>
      <p:sp>
        <p:nvSpPr>
          <p:cNvPr id="9" name="Rectángulo redondeado 8"/>
          <p:cNvSpPr/>
          <p:nvPr/>
        </p:nvSpPr>
        <p:spPr>
          <a:xfrm>
            <a:off x="8686842" y="1635450"/>
            <a:ext cx="2264228" cy="809897"/>
          </a:xfrm>
          <a:prstGeom prst="roundRect">
            <a:avLst/>
          </a:prstGeom>
          <a:solidFill>
            <a:srgbClr val="FEC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ÁREA IV</a:t>
            </a:r>
            <a:endParaRPr lang="es-ES" sz="1600" b="1" dirty="0" smtClean="0"/>
          </a:p>
        </p:txBody>
      </p:sp>
      <p:sp>
        <p:nvSpPr>
          <p:cNvPr id="11" name="Rectángulo redondeado 10"/>
          <p:cNvSpPr/>
          <p:nvPr/>
        </p:nvSpPr>
        <p:spPr>
          <a:xfrm>
            <a:off x="1097322" y="2723297"/>
            <a:ext cx="2264228" cy="809897"/>
          </a:xfrm>
          <a:prstGeom prst="roundRect">
            <a:avLst/>
          </a:prstGeom>
          <a:solidFill>
            <a:srgbClr val="FBC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2" name="Rectángulo redondeado 11"/>
          <p:cNvSpPr/>
          <p:nvPr/>
        </p:nvSpPr>
        <p:spPr>
          <a:xfrm>
            <a:off x="1097322" y="3760344"/>
            <a:ext cx="2264228" cy="809897"/>
          </a:xfrm>
          <a:prstGeom prst="roundRect">
            <a:avLst/>
          </a:prstGeom>
          <a:solidFill>
            <a:srgbClr val="FBC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3" name="Rectángulo redondeado 12"/>
          <p:cNvSpPr/>
          <p:nvPr/>
        </p:nvSpPr>
        <p:spPr>
          <a:xfrm>
            <a:off x="3627162" y="2723296"/>
            <a:ext cx="2264228" cy="8098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4" name="Rectángulo redondeado 13"/>
          <p:cNvSpPr/>
          <p:nvPr/>
        </p:nvSpPr>
        <p:spPr>
          <a:xfrm>
            <a:off x="3627162" y="3746553"/>
            <a:ext cx="2264228" cy="8098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6" name="Rectángulo redondeado 15"/>
          <p:cNvSpPr/>
          <p:nvPr/>
        </p:nvSpPr>
        <p:spPr>
          <a:xfrm>
            <a:off x="1097322" y="4797390"/>
            <a:ext cx="2264228" cy="809897"/>
          </a:xfrm>
          <a:prstGeom prst="roundRect">
            <a:avLst/>
          </a:prstGeom>
          <a:solidFill>
            <a:srgbClr val="FBC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7" name="Rectángulo redondeado 16"/>
          <p:cNvSpPr/>
          <p:nvPr/>
        </p:nvSpPr>
        <p:spPr>
          <a:xfrm>
            <a:off x="6157002" y="2723295"/>
            <a:ext cx="2264228" cy="8098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19" name="Rectángulo redondeado 18"/>
          <p:cNvSpPr/>
          <p:nvPr/>
        </p:nvSpPr>
        <p:spPr>
          <a:xfrm>
            <a:off x="8686842" y="2723295"/>
            <a:ext cx="2264228" cy="809897"/>
          </a:xfrm>
          <a:prstGeom prst="roundRect">
            <a:avLst/>
          </a:prstGeom>
          <a:solidFill>
            <a:srgbClr val="FEC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sp>
        <p:nvSpPr>
          <p:cNvPr id="20" name="Rectángulo redondeado 19"/>
          <p:cNvSpPr/>
          <p:nvPr/>
        </p:nvSpPr>
        <p:spPr>
          <a:xfrm>
            <a:off x="8686842" y="3746551"/>
            <a:ext cx="2264228" cy="809897"/>
          </a:xfrm>
          <a:prstGeom prst="roundRect">
            <a:avLst/>
          </a:prstGeom>
          <a:solidFill>
            <a:srgbClr val="FEC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SUBÁREA</a:t>
            </a:r>
            <a:endParaRPr lang="es-ES" sz="1600" b="1" dirty="0" smtClean="0"/>
          </a:p>
        </p:txBody>
      </p:sp>
      <p:cxnSp>
        <p:nvCxnSpPr>
          <p:cNvPr id="30" name="Conector recto 29"/>
          <p:cNvCxnSpPr/>
          <p:nvPr/>
        </p:nvCxnSpPr>
        <p:spPr>
          <a:xfrm>
            <a:off x="2362243" y="1477100"/>
            <a:ext cx="7597139" cy="13063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uadroTexto 87"/>
          <p:cNvSpPr txBox="1"/>
          <p:nvPr/>
        </p:nvSpPr>
        <p:spPr>
          <a:xfrm>
            <a:off x="5552276" y="5607287"/>
            <a:ext cx="626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ln w="95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FORMATO DE ORGANIGRAMAS </a:t>
            </a:r>
            <a:r>
              <a:rPr lang="es-ES" sz="2400" b="1" dirty="0" smtClean="0">
                <a:ln w="95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VERTICALES DE EMPRESAS</a:t>
            </a:r>
            <a:endParaRPr lang="en-US" sz="2400" b="1" dirty="0">
              <a:ln w="95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561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24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Laura</dc:creator>
  <cp:lastModifiedBy>Maria Laura</cp:lastModifiedBy>
  <cp:revision>9</cp:revision>
  <dcterms:created xsi:type="dcterms:W3CDTF">2022-08-21T20:28:18Z</dcterms:created>
  <dcterms:modified xsi:type="dcterms:W3CDTF">2022-09-12T15:13:24Z</dcterms:modified>
</cp:coreProperties>
</file>