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5718175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6" y="-78"/>
      </p:cViewPr>
      <p:guideLst>
        <p:guide orient="horz" pos="1801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069" y="1776344"/>
            <a:ext cx="6120765" cy="122570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80135" y="3240301"/>
            <a:ext cx="5040631" cy="14613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2577-802B-4075-993B-24CE4C7A550E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223F-90C7-4640-BFEF-A95A16C532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4135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2577-802B-4075-993B-24CE4C7A550E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223F-90C7-4640-BFEF-A95A16C532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4273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5220653" y="190609"/>
            <a:ext cx="1620203" cy="406890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60045" y="190609"/>
            <a:ext cx="4740593" cy="40689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2577-802B-4075-993B-24CE4C7A550E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223F-90C7-4640-BFEF-A95A16C532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20129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2577-802B-4075-993B-24CE4C7A550E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223F-90C7-4640-BFEF-A95A16C532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4850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8822" y="3674460"/>
            <a:ext cx="6120765" cy="113569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68822" y="2423607"/>
            <a:ext cx="6120765" cy="12508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2577-802B-4075-993B-24CE4C7A550E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223F-90C7-4640-BFEF-A95A16C532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18136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60045" y="1111868"/>
            <a:ext cx="3180398" cy="31476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60457" y="1111868"/>
            <a:ext cx="3180398" cy="31476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2577-802B-4075-993B-24CE4C7A550E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223F-90C7-4640-BFEF-A95A16C532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30825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045" y="228995"/>
            <a:ext cx="6480811" cy="953029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046" y="1279975"/>
            <a:ext cx="3181648" cy="5334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60046" y="1813406"/>
            <a:ext cx="3181648" cy="32945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657957" y="1279975"/>
            <a:ext cx="3182899" cy="5334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657957" y="1813406"/>
            <a:ext cx="3182899" cy="32945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2577-802B-4075-993B-24CE4C7A550E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223F-90C7-4640-BFEF-A95A16C532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59496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2577-802B-4075-993B-24CE4C7A550E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223F-90C7-4640-BFEF-A95A16C532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5068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2577-802B-4075-993B-24CE4C7A550E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223F-90C7-4640-BFEF-A95A16C532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7154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047" y="227671"/>
            <a:ext cx="2369045" cy="9689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15353" y="227668"/>
            <a:ext cx="4025503" cy="488030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0047" y="1196584"/>
            <a:ext cx="2369045" cy="39113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2577-802B-4075-993B-24CE4C7A550E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223F-90C7-4640-BFEF-A95A16C532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077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11428" y="4002723"/>
            <a:ext cx="4320540" cy="4725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411428" y="510933"/>
            <a:ext cx="4320540" cy="343090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411428" y="4475270"/>
            <a:ext cx="4320540" cy="671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2577-802B-4075-993B-24CE4C7A550E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223F-90C7-4640-BFEF-A95A16C532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3168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60045" y="228995"/>
            <a:ext cx="6480811" cy="95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045" y="1334243"/>
            <a:ext cx="6480811" cy="37737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60046" y="5299901"/>
            <a:ext cx="1680210" cy="3044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22577-802B-4075-993B-24CE4C7A550E}" type="datetimeFigureOut">
              <a:rPr lang="es-VE" smtClean="0"/>
              <a:t>11/08/2022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460309" y="5299901"/>
            <a:ext cx="2280285" cy="3044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5160645" y="5299901"/>
            <a:ext cx="1680210" cy="3044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4223F-90C7-4640-BFEF-A95A16C532E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4978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47" r="10647"/>
          <a:stretch/>
        </p:blipFill>
        <p:spPr>
          <a:xfrm>
            <a:off x="0" y="0"/>
            <a:ext cx="7200900" cy="5718176"/>
          </a:xfrm>
          <a:prstGeom prst="rect">
            <a:avLst/>
          </a:prstGeom>
        </p:spPr>
      </p:pic>
      <p:sp>
        <p:nvSpPr>
          <p:cNvPr id="7" name="6 Redondear rectángulo de esquina diagonal"/>
          <p:cNvSpPr/>
          <p:nvPr/>
        </p:nvSpPr>
        <p:spPr>
          <a:xfrm>
            <a:off x="792138" y="1130895"/>
            <a:ext cx="5598622" cy="2880320"/>
          </a:xfrm>
          <a:prstGeom prst="round2DiagRect">
            <a:avLst/>
          </a:prstGeom>
          <a:gradFill>
            <a:gsLst>
              <a:gs pos="54000">
                <a:srgbClr val="2C2C2C"/>
              </a:gs>
              <a:gs pos="21000">
                <a:srgbClr val="575757"/>
              </a:gs>
              <a:gs pos="0">
                <a:schemeClr val="dk1">
                  <a:tint val="80000"/>
                  <a:satMod val="300000"/>
                </a:schemeClr>
              </a:gs>
              <a:gs pos="100000">
                <a:schemeClr val="dk1">
                  <a:shade val="30000"/>
                  <a:satMod val="200000"/>
                </a:schemeClr>
              </a:gs>
            </a:gsLst>
          </a:gra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580" y="122783"/>
            <a:ext cx="2327739" cy="17050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550" y="3003104"/>
            <a:ext cx="3993797" cy="28237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213048"/>
              </p:ext>
            </p:extLst>
          </p:nvPr>
        </p:nvGraphicFramePr>
        <p:xfrm>
          <a:off x="2232298" y="1792857"/>
          <a:ext cx="2904356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43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2800" dirty="0" smtClean="0">
                          <a:solidFill>
                            <a:srgbClr val="FF0000"/>
                          </a:solidFill>
                          <a:latin typeface="A Song for Jennifer" pitchFamily="2" charset="0"/>
                        </a:rPr>
                        <a:t>Día</a:t>
                      </a:r>
                      <a:r>
                        <a:rPr lang="es-VE" sz="2800" baseline="0" dirty="0" smtClean="0">
                          <a:solidFill>
                            <a:srgbClr val="FF0000"/>
                          </a:solidFill>
                          <a:latin typeface="A Song for Jennifer" pitchFamily="2" charset="0"/>
                        </a:rPr>
                        <a:t> </a:t>
                      </a:r>
                      <a:r>
                        <a:rPr lang="es-VE" sz="4400" dirty="0" smtClean="0">
                          <a:solidFill>
                            <a:srgbClr val="FFC000"/>
                          </a:solidFill>
                          <a:latin typeface="A Song for Jennifer" pitchFamily="2" charset="0"/>
                        </a:rPr>
                        <a:t>00</a:t>
                      </a:r>
                      <a:r>
                        <a:rPr lang="es-VE" sz="4400" baseline="0" dirty="0" smtClean="0">
                          <a:solidFill>
                            <a:srgbClr val="FFC000"/>
                          </a:solidFill>
                          <a:latin typeface="A Song for Jennifer" pitchFamily="2" charset="0"/>
                        </a:rPr>
                        <a:t> </a:t>
                      </a:r>
                      <a:r>
                        <a:rPr lang="es-VE" sz="2800" dirty="0" smtClean="0">
                          <a:solidFill>
                            <a:srgbClr val="00B050"/>
                          </a:solidFill>
                          <a:latin typeface="A Song for Jennifer" pitchFamily="2" charset="0"/>
                        </a:rPr>
                        <a:t>mes</a:t>
                      </a:r>
                      <a:endParaRPr lang="es-VE" sz="4400" dirty="0">
                        <a:solidFill>
                          <a:srgbClr val="FFC000"/>
                        </a:solidFill>
                        <a:latin typeface="A Song for Jennifer" pitchFamily="2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2000" dirty="0" smtClean="0">
                          <a:solidFill>
                            <a:srgbClr val="00B0F0"/>
                          </a:solidFill>
                          <a:latin typeface="Baar Sophia" pitchFamily="2" charset="0"/>
                        </a:rPr>
                        <a:t>00:00 a.m.</a:t>
                      </a:r>
                      <a:r>
                        <a:rPr lang="es-VE" sz="2000" baseline="0" dirty="0" smtClean="0">
                          <a:solidFill>
                            <a:srgbClr val="00B0F0"/>
                          </a:solidFill>
                          <a:latin typeface="Baar Sophia" pitchFamily="2" charset="0"/>
                        </a:rPr>
                        <a:t> – 00:00 p.m.</a:t>
                      </a:r>
                      <a:endParaRPr lang="es-VE" sz="2000" dirty="0">
                        <a:solidFill>
                          <a:srgbClr val="00B0F0"/>
                        </a:solidFill>
                        <a:latin typeface="Baar Sophia" pitchFamily="2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2000" b="1" dirty="0" smtClean="0">
                          <a:solidFill>
                            <a:srgbClr val="FFC000"/>
                          </a:solidFill>
                          <a:latin typeface="Baar Sophia" pitchFamily="2" charset="0"/>
                        </a:rPr>
                        <a:t>Dirección</a:t>
                      </a:r>
                      <a:r>
                        <a:rPr lang="es-VE" sz="2000" b="1" baseline="0" dirty="0" smtClean="0">
                          <a:solidFill>
                            <a:srgbClr val="FFC000"/>
                          </a:solidFill>
                          <a:latin typeface="Baar Sophia" pitchFamily="2" charset="0"/>
                        </a:rPr>
                        <a:t> del lugar.</a:t>
                      </a:r>
                      <a:endParaRPr lang="es-VE" sz="2000" b="1" dirty="0">
                        <a:solidFill>
                          <a:srgbClr val="FFC000"/>
                        </a:solidFill>
                        <a:latin typeface="Baar Sophia" pitchFamily="2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3" name="12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397" y="523293"/>
            <a:ext cx="2117883" cy="2016225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17855" y="1346919"/>
            <a:ext cx="1890966" cy="1800200"/>
          </a:xfrm>
          <a:prstGeom prst="rect">
            <a:avLst/>
          </a:prstGeom>
        </p:spPr>
      </p:pic>
      <p:pic>
        <p:nvPicPr>
          <p:cNvPr id="16" name="1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0" y="379278"/>
            <a:ext cx="2117883" cy="2016225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988" y="1202904"/>
            <a:ext cx="1890966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80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14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13</cp:revision>
  <dcterms:created xsi:type="dcterms:W3CDTF">2022-08-11T04:47:09Z</dcterms:created>
  <dcterms:modified xsi:type="dcterms:W3CDTF">2022-08-11T05:24:40Z</dcterms:modified>
</cp:coreProperties>
</file>