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40538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3399"/>
    <a:srgbClr val="FFA7E8"/>
    <a:srgbClr val="FFE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412" y="-114"/>
      </p:cViewPr>
      <p:guideLst>
        <p:guide orient="horz" pos="2160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3041" y="2130428"/>
            <a:ext cx="5814457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6081" y="3886200"/>
            <a:ext cx="478837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627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762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59390" y="274641"/>
            <a:ext cx="1539122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027" y="274641"/>
            <a:ext cx="4503355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1111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719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356" y="4406903"/>
            <a:ext cx="581445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356" y="2906713"/>
            <a:ext cx="581445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5255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027" y="1600203"/>
            <a:ext cx="3021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77273" y="1600203"/>
            <a:ext cx="3021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12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027" y="1535113"/>
            <a:ext cx="30224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027" y="2174875"/>
            <a:ext cx="30224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74898" y="1535113"/>
            <a:ext cx="30236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74898" y="2174875"/>
            <a:ext cx="30236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0911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615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9862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028" y="273050"/>
            <a:ext cx="2250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74461" y="273053"/>
            <a:ext cx="38240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028" y="1435103"/>
            <a:ext cx="2250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618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0793" y="4800600"/>
            <a:ext cx="41043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0793" y="612775"/>
            <a:ext cx="41043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0793" y="5367338"/>
            <a:ext cx="41043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847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027" y="274638"/>
            <a:ext cx="61564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027" y="1600203"/>
            <a:ext cx="61564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027" y="6356353"/>
            <a:ext cx="159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085F-8E4A-4143-8873-2D72956E14E8}" type="datetimeFigureOut">
              <a:rPr lang="es-VE" smtClean="0"/>
              <a:t>02/08/2022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37185" y="6356353"/>
            <a:ext cx="2166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02386" y="6356353"/>
            <a:ext cx="159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F90B-0FC7-413B-ACFA-B922C4FA55F2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4431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1"/>
            <a:ext cx="10285715" cy="10285715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01871"/>
              </p:ext>
            </p:extLst>
          </p:nvPr>
        </p:nvGraphicFramePr>
        <p:xfrm>
          <a:off x="1116013" y="6237312"/>
          <a:ext cx="813690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301"/>
                <a:gridCol w="542460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VE" sz="3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nsita One" pitchFamily="2" charset="0"/>
                        </a:rPr>
                        <a:t>Nos preparamos para recibir a:</a:t>
                      </a:r>
                      <a:endParaRPr lang="es-VE" sz="3200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nsita One" pitchFamily="2" charset="0"/>
                      </a:endParaRPr>
                    </a:p>
                    <a:p>
                      <a:pPr algn="ctr"/>
                      <a:r>
                        <a:rPr lang="es-VE" sz="5400" dirty="0" smtClean="0"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 Alley Garden" pitchFamily="50" charset="0"/>
                        </a:rPr>
                        <a:t>Nombre</a:t>
                      </a:r>
                      <a:endParaRPr lang="es-VE" sz="5400" dirty="0">
                        <a:solidFill>
                          <a:srgbClr val="FF33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 Alley Garde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rgbClr val="FF3399"/>
                          </a:solidFill>
                          <a:latin typeface="Sansita One" pitchFamily="2" charset="0"/>
                        </a:rPr>
                        <a:t>00</a:t>
                      </a:r>
                      <a:r>
                        <a:rPr lang="es-VE" sz="2800" baseline="0" dirty="0" smtClean="0">
                          <a:solidFill>
                            <a:srgbClr val="FF3399"/>
                          </a:solidFill>
                          <a:latin typeface="Sansita One" pitchFamily="2" charset="0"/>
                        </a:rPr>
                        <a:t> de mes de 0000</a:t>
                      </a:r>
                      <a:endParaRPr lang="es-VE" sz="2800" dirty="0">
                        <a:solidFill>
                          <a:srgbClr val="FF3399"/>
                        </a:solidFill>
                        <a:latin typeface="Sansita One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nsita One" pitchFamily="2" charset="0"/>
                        </a:rPr>
                        <a:t>Hora:</a:t>
                      </a:r>
                      <a:r>
                        <a:rPr lang="es-VE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nsita One" pitchFamily="2" charset="0"/>
                        </a:rPr>
                        <a:t> </a:t>
                      </a:r>
                      <a:r>
                        <a:rPr lang="es-VE" sz="3200" dirty="0" smtClean="0">
                          <a:solidFill>
                            <a:srgbClr val="FF3399"/>
                          </a:solidFill>
                          <a:latin typeface="a Alley Garden" pitchFamily="50" charset="0"/>
                        </a:rPr>
                        <a:t>00:00</a:t>
                      </a:r>
                      <a:endParaRPr lang="es-VE" sz="2800" dirty="0">
                        <a:solidFill>
                          <a:srgbClr val="FF3399"/>
                        </a:solidFill>
                        <a:latin typeface="Sansita One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nsita One" pitchFamily="2" charset="0"/>
                        </a:rPr>
                        <a:t>Dirección: </a:t>
                      </a:r>
                      <a:r>
                        <a:rPr lang="es-VE" sz="3200" dirty="0" smtClean="0">
                          <a:solidFill>
                            <a:srgbClr val="FF3399"/>
                          </a:solidFill>
                          <a:latin typeface="a Alley Garden" pitchFamily="50" charset="0"/>
                        </a:rPr>
                        <a:t>Escribe tu texto</a:t>
                      </a:r>
                      <a:r>
                        <a:rPr lang="es-VE" sz="3200" baseline="0" dirty="0" smtClean="0">
                          <a:solidFill>
                            <a:srgbClr val="FF3399"/>
                          </a:solidFill>
                          <a:latin typeface="a Alley Garden" pitchFamily="50" charset="0"/>
                        </a:rPr>
                        <a:t>.</a:t>
                      </a:r>
                      <a:endParaRPr lang="es-VE" sz="2800" dirty="0">
                        <a:solidFill>
                          <a:srgbClr val="FF3399"/>
                        </a:solidFill>
                        <a:latin typeface="Sansita One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VE" sz="3200" b="1" dirty="0" smtClean="0">
                          <a:solidFill>
                            <a:srgbClr val="FF66CC"/>
                          </a:solidFill>
                          <a:latin typeface="a Alley Garden" pitchFamily="50" charset="0"/>
                        </a:rPr>
                        <a:t>Confirma</a:t>
                      </a:r>
                      <a:r>
                        <a:rPr lang="es-VE" sz="3200" b="1" baseline="0" dirty="0" smtClean="0">
                          <a:solidFill>
                            <a:srgbClr val="FF66CC"/>
                          </a:solidFill>
                          <a:latin typeface="a Alley Garden" pitchFamily="50" charset="0"/>
                        </a:rPr>
                        <a:t> tu asistencia</a:t>
                      </a:r>
                      <a:endParaRPr lang="es-VE" sz="3200" b="1" dirty="0">
                        <a:solidFill>
                          <a:srgbClr val="FF66CC"/>
                        </a:solidFill>
                        <a:latin typeface="a Alley Garden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VE" sz="1600" dirty="0">
                        <a:latin typeface="Sansita One" pitchFamily="2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rgbClr val="FF66CC"/>
                          </a:solidFill>
                          <a:latin typeface="Sansita One" pitchFamily="2" charset="0"/>
                        </a:rPr>
                        <a:t>¡Te esperamos</a:t>
                      </a:r>
                      <a:r>
                        <a:rPr lang="es-VE" sz="2800" baseline="0" dirty="0" smtClean="0">
                          <a:solidFill>
                            <a:srgbClr val="FF66CC"/>
                          </a:solidFill>
                          <a:latin typeface="Sansita One" pitchFamily="2" charset="0"/>
                        </a:rPr>
                        <a:t> para celebrar!</a:t>
                      </a:r>
                      <a:endParaRPr lang="es-VE" sz="2800" dirty="0">
                        <a:solidFill>
                          <a:srgbClr val="FF66CC"/>
                        </a:solidFill>
                        <a:latin typeface="Sansita One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VE" sz="1600" dirty="0">
                        <a:latin typeface="Sansita One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262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13</cp:revision>
  <dcterms:created xsi:type="dcterms:W3CDTF">2022-08-01T04:37:05Z</dcterms:created>
  <dcterms:modified xsi:type="dcterms:W3CDTF">2022-08-02T04:40:52Z</dcterms:modified>
</cp:coreProperties>
</file>