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779838" cy="5329238"/>
  <p:notesSz cx="6858000" cy="9144000"/>
  <p:defaultTextStyle>
    <a:defPPr>
      <a:defRPr lang="es-VE"/>
    </a:defPPr>
    <a:lvl1pPr marL="0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0238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0476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0715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0953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1191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1429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1668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1906" algn="l" defTabSz="5204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640" y="-108"/>
      </p:cViewPr>
      <p:guideLst>
        <p:guide orient="horz" pos="1679"/>
        <p:guide pos="11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3488" y="1655518"/>
            <a:ext cx="3212862" cy="1142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66976" y="3019902"/>
            <a:ext cx="2645887" cy="13619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0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0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0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0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1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1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9111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9823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33296" y="165305"/>
            <a:ext cx="351078" cy="35343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8091" y="165305"/>
            <a:ext cx="992207" cy="35343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1157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5228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8581" y="3424529"/>
            <a:ext cx="3212862" cy="1058446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98581" y="2258759"/>
            <a:ext cx="3212862" cy="1165770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023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04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071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095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119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14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166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190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0968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8090" y="965925"/>
            <a:ext cx="671315" cy="273370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2403" y="965925"/>
            <a:ext cx="671971" cy="273370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2032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8992" y="213417"/>
            <a:ext cx="3401854" cy="888206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8992" y="1192911"/>
            <a:ext cx="1670085" cy="49714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238" indent="0">
              <a:buNone/>
              <a:defRPr sz="1100" b="1"/>
            </a:lvl2pPr>
            <a:lvl3pPr marL="520476" indent="0">
              <a:buNone/>
              <a:defRPr sz="1000" b="1"/>
            </a:lvl3pPr>
            <a:lvl4pPr marL="780715" indent="0">
              <a:buNone/>
              <a:defRPr sz="900" b="1"/>
            </a:lvl4pPr>
            <a:lvl5pPr marL="1040953" indent="0">
              <a:buNone/>
              <a:defRPr sz="900" b="1"/>
            </a:lvl5pPr>
            <a:lvl6pPr marL="1301191" indent="0">
              <a:buNone/>
              <a:defRPr sz="900" b="1"/>
            </a:lvl6pPr>
            <a:lvl7pPr marL="1561429" indent="0">
              <a:buNone/>
              <a:defRPr sz="900" b="1"/>
            </a:lvl7pPr>
            <a:lvl8pPr marL="1821668" indent="0">
              <a:buNone/>
              <a:defRPr sz="900" b="1"/>
            </a:lvl8pPr>
            <a:lvl9pPr marL="2081906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8992" y="1690059"/>
            <a:ext cx="1670085" cy="307048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920105" y="1192911"/>
            <a:ext cx="1670741" cy="49714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238" indent="0">
              <a:buNone/>
              <a:defRPr sz="1100" b="1"/>
            </a:lvl2pPr>
            <a:lvl3pPr marL="520476" indent="0">
              <a:buNone/>
              <a:defRPr sz="1000" b="1"/>
            </a:lvl3pPr>
            <a:lvl4pPr marL="780715" indent="0">
              <a:buNone/>
              <a:defRPr sz="900" b="1"/>
            </a:lvl4pPr>
            <a:lvl5pPr marL="1040953" indent="0">
              <a:buNone/>
              <a:defRPr sz="900" b="1"/>
            </a:lvl5pPr>
            <a:lvl6pPr marL="1301191" indent="0">
              <a:buNone/>
              <a:defRPr sz="900" b="1"/>
            </a:lvl6pPr>
            <a:lvl7pPr marL="1561429" indent="0">
              <a:buNone/>
              <a:defRPr sz="900" b="1"/>
            </a:lvl7pPr>
            <a:lvl8pPr marL="1821668" indent="0">
              <a:buNone/>
              <a:defRPr sz="900" b="1"/>
            </a:lvl8pPr>
            <a:lvl9pPr marL="2081906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920105" y="1690059"/>
            <a:ext cx="1670741" cy="307048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3406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3214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0362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8992" y="212183"/>
            <a:ext cx="1243541" cy="90301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7812" y="212183"/>
            <a:ext cx="2113034" cy="454835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8992" y="1115193"/>
            <a:ext cx="1243541" cy="3645347"/>
          </a:xfrm>
        </p:spPr>
        <p:txBody>
          <a:bodyPr/>
          <a:lstStyle>
            <a:lvl1pPr marL="0" indent="0">
              <a:buNone/>
              <a:defRPr sz="800"/>
            </a:lvl1pPr>
            <a:lvl2pPr marL="260238" indent="0">
              <a:buNone/>
              <a:defRPr sz="700"/>
            </a:lvl2pPr>
            <a:lvl3pPr marL="520476" indent="0">
              <a:buNone/>
              <a:defRPr sz="600"/>
            </a:lvl3pPr>
            <a:lvl4pPr marL="780715" indent="0">
              <a:buNone/>
              <a:defRPr sz="500"/>
            </a:lvl4pPr>
            <a:lvl5pPr marL="1040953" indent="0">
              <a:buNone/>
              <a:defRPr sz="500"/>
            </a:lvl5pPr>
            <a:lvl6pPr marL="1301191" indent="0">
              <a:buNone/>
              <a:defRPr sz="500"/>
            </a:lvl6pPr>
            <a:lvl7pPr marL="1561429" indent="0">
              <a:buNone/>
              <a:defRPr sz="500"/>
            </a:lvl7pPr>
            <a:lvl8pPr marL="1821668" indent="0">
              <a:buNone/>
              <a:defRPr sz="500"/>
            </a:lvl8pPr>
            <a:lvl9pPr marL="2081906" indent="0">
              <a:buNone/>
              <a:defRPr sz="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5814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0875" y="3730466"/>
            <a:ext cx="2267903" cy="440403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740875" y="476177"/>
            <a:ext cx="2267903" cy="3197543"/>
          </a:xfrm>
        </p:spPr>
        <p:txBody>
          <a:bodyPr/>
          <a:lstStyle>
            <a:lvl1pPr marL="0" indent="0">
              <a:buNone/>
              <a:defRPr sz="1800"/>
            </a:lvl1pPr>
            <a:lvl2pPr marL="260238" indent="0">
              <a:buNone/>
              <a:defRPr sz="1600"/>
            </a:lvl2pPr>
            <a:lvl3pPr marL="520476" indent="0">
              <a:buNone/>
              <a:defRPr sz="1400"/>
            </a:lvl3pPr>
            <a:lvl4pPr marL="780715" indent="0">
              <a:buNone/>
              <a:defRPr sz="1100"/>
            </a:lvl4pPr>
            <a:lvl5pPr marL="1040953" indent="0">
              <a:buNone/>
              <a:defRPr sz="1100"/>
            </a:lvl5pPr>
            <a:lvl6pPr marL="1301191" indent="0">
              <a:buNone/>
              <a:defRPr sz="1100"/>
            </a:lvl6pPr>
            <a:lvl7pPr marL="1561429" indent="0">
              <a:buNone/>
              <a:defRPr sz="1100"/>
            </a:lvl7pPr>
            <a:lvl8pPr marL="1821668" indent="0">
              <a:buNone/>
              <a:defRPr sz="1100"/>
            </a:lvl8pPr>
            <a:lvl9pPr marL="2081906" indent="0">
              <a:buNone/>
              <a:defRPr sz="11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40875" y="4170869"/>
            <a:ext cx="2267903" cy="625445"/>
          </a:xfrm>
        </p:spPr>
        <p:txBody>
          <a:bodyPr/>
          <a:lstStyle>
            <a:lvl1pPr marL="0" indent="0">
              <a:buNone/>
              <a:defRPr sz="800"/>
            </a:lvl1pPr>
            <a:lvl2pPr marL="260238" indent="0">
              <a:buNone/>
              <a:defRPr sz="700"/>
            </a:lvl2pPr>
            <a:lvl3pPr marL="520476" indent="0">
              <a:buNone/>
              <a:defRPr sz="600"/>
            </a:lvl3pPr>
            <a:lvl4pPr marL="780715" indent="0">
              <a:buNone/>
              <a:defRPr sz="500"/>
            </a:lvl4pPr>
            <a:lvl5pPr marL="1040953" indent="0">
              <a:buNone/>
              <a:defRPr sz="500"/>
            </a:lvl5pPr>
            <a:lvl6pPr marL="1301191" indent="0">
              <a:buNone/>
              <a:defRPr sz="500"/>
            </a:lvl6pPr>
            <a:lvl7pPr marL="1561429" indent="0">
              <a:buNone/>
              <a:defRPr sz="500"/>
            </a:lvl7pPr>
            <a:lvl8pPr marL="1821668" indent="0">
              <a:buNone/>
              <a:defRPr sz="500"/>
            </a:lvl8pPr>
            <a:lvl9pPr marL="2081906" indent="0">
              <a:buNone/>
              <a:defRPr sz="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9559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8992" y="213417"/>
            <a:ext cx="3401854" cy="888206"/>
          </a:xfrm>
          <a:prstGeom prst="rect">
            <a:avLst/>
          </a:prstGeom>
        </p:spPr>
        <p:txBody>
          <a:bodyPr vert="horz" lIns="52048" tIns="26024" rIns="52048" bIns="2602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8992" y="1243489"/>
            <a:ext cx="3401854" cy="3517051"/>
          </a:xfrm>
          <a:prstGeom prst="rect">
            <a:avLst/>
          </a:prstGeom>
        </p:spPr>
        <p:txBody>
          <a:bodyPr vert="horz" lIns="52048" tIns="26024" rIns="52048" bIns="260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88992" y="4939414"/>
            <a:ext cx="881962" cy="283733"/>
          </a:xfrm>
          <a:prstGeom prst="rect">
            <a:avLst/>
          </a:prstGeom>
        </p:spPr>
        <p:txBody>
          <a:bodyPr vert="horz" lIns="52048" tIns="26024" rIns="52048" bIns="2602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400AB-2CD3-466E-A2A1-9E07CC6767B8}" type="datetimeFigureOut">
              <a:rPr lang="es-VE" smtClean="0"/>
              <a:t>07/08/2022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1445" y="4939414"/>
            <a:ext cx="1196949" cy="283733"/>
          </a:xfrm>
          <a:prstGeom prst="rect">
            <a:avLst/>
          </a:prstGeom>
        </p:spPr>
        <p:txBody>
          <a:bodyPr vert="horz" lIns="52048" tIns="26024" rIns="52048" bIns="2602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708884" y="4939414"/>
            <a:ext cx="881962" cy="283733"/>
          </a:xfrm>
          <a:prstGeom prst="rect">
            <a:avLst/>
          </a:prstGeom>
        </p:spPr>
        <p:txBody>
          <a:bodyPr vert="horz" lIns="52048" tIns="26024" rIns="52048" bIns="2602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C2B9-531A-4B0B-951E-05D8B258B68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8616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0476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179" indent="-195179" algn="l" defTabSz="52047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2887" indent="-162649" algn="l" defTabSz="520476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0596" indent="-130119" algn="l" defTabSz="520476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0834" indent="-130119" algn="l" defTabSz="520476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1072" indent="-130119" algn="l" defTabSz="520476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1310" indent="-130119" algn="l" defTabSz="520476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1549" indent="-130119" algn="l" defTabSz="520476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1787" indent="-130119" algn="l" defTabSz="520476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12025" indent="-130119" algn="l" defTabSz="520476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0238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0476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0715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0953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191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1429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1668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1906" algn="l" defTabSz="5204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" y="661"/>
            <a:ext cx="3779528" cy="5327915"/>
          </a:xfrm>
          <a:prstGeom prst="rect">
            <a:avLst/>
          </a:prstGeom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498866"/>
              </p:ext>
            </p:extLst>
          </p:nvPr>
        </p:nvGraphicFramePr>
        <p:xfrm>
          <a:off x="449759" y="3096667"/>
          <a:ext cx="2880320" cy="129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VE" sz="1200" dirty="0" smtClean="0">
                          <a:latin typeface="Baar Sophia" pitchFamily="2" charset="0"/>
                        </a:rPr>
                        <a:t>ESTÁS</a:t>
                      </a:r>
                      <a:r>
                        <a:rPr lang="es-VE" sz="1200" baseline="0" dirty="0" smtClean="0">
                          <a:latin typeface="Baar Sophia" pitchFamily="2" charset="0"/>
                        </a:rPr>
                        <a:t> INVITADO A LA CEREMONIA</a:t>
                      </a:r>
                      <a:endParaRPr lang="es-VE" sz="1200" dirty="0">
                        <a:latin typeface="Baar Sophia" pitchFamily="2" charset="0"/>
                      </a:endParaRPr>
                    </a:p>
                  </a:txBody>
                  <a:tcPr anchor="ctr">
                    <a:solidFill>
                      <a:srgbClr val="FF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VE" sz="1800" b="1" dirty="0" smtClean="0">
                          <a:latin typeface="Baar Sophia" pitchFamily="2" charset="0"/>
                        </a:rPr>
                        <a:t>Día 00 de mes 2022</a:t>
                      </a:r>
                      <a:r>
                        <a:rPr lang="es-VE" sz="1200" dirty="0" smtClean="0">
                          <a:latin typeface="Baar Sophia" pitchFamily="2" charset="0"/>
                        </a:rPr>
                        <a:t/>
                      </a:r>
                      <a:br>
                        <a:rPr lang="es-VE" sz="1200" dirty="0" smtClean="0">
                          <a:latin typeface="Baar Sophia" pitchFamily="2" charset="0"/>
                        </a:rPr>
                      </a:br>
                      <a:r>
                        <a:rPr lang="es-VE" sz="1200" dirty="0" smtClean="0">
                          <a:latin typeface="Baar Sophia" pitchFamily="2" charset="0"/>
                        </a:rPr>
                        <a:t>Puerta abierta a</a:t>
                      </a:r>
                      <a:r>
                        <a:rPr lang="es-VE" sz="1200" baseline="0" dirty="0" smtClean="0">
                          <a:latin typeface="Baar Sophia" pitchFamily="2" charset="0"/>
                        </a:rPr>
                        <a:t> las 00:00 a.m./p.m.</a:t>
                      </a:r>
                      <a:endParaRPr lang="es-VE" sz="1200" dirty="0">
                        <a:latin typeface="Baar Sophia" pitchFamily="2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VE" sz="1200" dirty="0" smtClean="0">
                          <a:latin typeface="Baar Sophia" pitchFamily="2" charset="0"/>
                        </a:rPr>
                        <a:t>Escribir aquí</a:t>
                      </a:r>
                      <a:r>
                        <a:rPr lang="es-VE" sz="1200" baseline="0" dirty="0" smtClean="0">
                          <a:latin typeface="Baar Sophia" pitchFamily="2" charset="0"/>
                        </a:rPr>
                        <a:t> el lugar y la dirección.</a:t>
                      </a:r>
                      <a:endParaRPr lang="es-VE" sz="1200" dirty="0">
                        <a:latin typeface="Baar Sophia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29779" y="4642951"/>
            <a:ext cx="25202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050" dirty="0" smtClean="0">
                <a:latin typeface="Cagile" pitchFamily="50" charset="0"/>
              </a:rPr>
              <a:t>Confirma tu asistencia (55) 555-5555</a:t>
            </a:r>
            <a:endParaRPr lang="es-VE" sz="1050" dirty="0">
              <a:latin typeface="Cagil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</dc:creator>
  <cp:lastModifiedBy>Alexandra</cp:lastModifiedBy>
  <cp:revision>5</cp:revision>
  <dcterms:created xsi:type="dcterms:W3CDTF">2022-08-07T19:58:46Z</dcterms:created>
  <dcterms:modified xsi:type="dcterms:W3CDTF">2022-08-07T20:27:31Z</dcterms:modified>
</cp:coreProperties>
</file>