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779838" cy="5329238"/>
  <p:notesSz cx="6858000" cy="9144000"/>
  <p:defaultTextStyle>
    <a:defPPr>
      <a:defRPr lang="es-VE"/>
    </a:defPPr>
    <a:lvl1pPr marL="0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0238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0476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0715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0953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01191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61429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21668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81906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2502" y="96"/>
      </p:cViewPr>
      <p:guideLst>
        <p:guide orient="horz" pos="1679"/>
        <p:guide pos="11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3488" y="1655519"/>
            <a:ext cx="3212862" cy="1142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66976" y="3019902"/>
            <a:ext cx="2645887" cy="136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0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0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0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0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6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21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81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96914-597C-4D73-B772-92A2109A26E9}" type="datetimeFigureOut">
              <a:rPr lang="es-VE" smtClean="0"/>
              <a:t>07/08/2022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BB84-FD84-4D31-94FD-E6790C0FD0B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50286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96914-597C-4D73-B772-92A2109A26E9}" type="datetimeFigureOut">
              <a:rPr lang="es-VE" smtClean="0"/>
              <a:t>07/08/2022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BB84-FD84-4D31-94FD-E6790C0FD0B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01137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597244" y="117195"/>
            <a:ext cx="495448" cy="250671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0246" y="117195"/>
            <a:ext cx="1424001" cy="250671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96914-597C-4D73-B772-92A2109A26E9}" type="datetimeFigureOut">
              <a:rPr lang="es-VE" smtClean="0"/>
              <a:t>07/08/2022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BB84-FD84-4D31-94FD-E6790C0FD0B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46400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96914-597C-4D73-B772-92A2109A26E9}" type="datetimeFigureOut">
              <a:rPr lang="es-VE" smtClean="0"/>
              <a:t>07/08/2022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BB84-FD84-4D31-94FD-E6790C0FD0B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7078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8581" y="3424529"/>
            <a:ext cx="3212862" cy="1058446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98581" y="2258760"/>
            <a:ext cx="3212862" cy="1165770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023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04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071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095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0119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614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2166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8190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96914-597C-4D73-B772-92A2109A26E9}" type="datetimeFigureOut">
              <a:rPr lang="es-VE" smtClean="0"/>
              <a:t>07/08/2022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BB84-FD84-4D31-94FD-E6790C0FD0B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5097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0246" y="685894"/>
            <a:ext cx="959396" cy="193801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132639" y="685894"/>
            <a:ext cx="960053" cy="193801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96914-597C-4D73-B772-92A2109A26E9}" type="datetimeFigureOut">
              <a:rPr lang="es-VE" smtClean="0"/>
              <a:t>07/08/2022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BB84-FD84-4D31-94FD-E6790C0FD0B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1932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8992" y="213418"/>
            <a:ext cx="3401854" cy="888206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8992" y="1192911"/>
            <a:ext cx="1670085" cy="49714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238" indent="0">
              <a:buNone/>
              <a:defRPr sz="1100" b="1"/>
            </a:lvl2pPr>
            <a:lvl3pPr marL="520476" indent="0">
              <a:buNone/>
              <a:defRPr sz="1000" b="1"/>
            </a:lvl3pPr>
            <a:lvl4pPr marL="780715" indent="0">
              <a:buNone/>
              <a:defRPr sz="900" b="1"/>
            </a:lvl4pPr>
            <a:lvl5pPr marL="1040953" indent="0">
              <a:buNone/>
              <a:defRPr sz="900" b="1"/>
            </a:lvl5pPr>
            <a:lvl6pPr marL="1301191" indent="0">
              <a:buNone/>
              <a:defRPr sz="900" b="1"/>
            </a:lvl6pPr>
            <a:lvl7pPr marL="1561429" indent="0">
              <a:buNone/>
              <a:defRPr sz="900" b="1"/>
            </a:lvl7pPr>
            <a:lvl8pPr marL="1821668" indent="0">
              <a:buNone/>
              <a:defRPr sz="900" b="1"/>
            </a:lvl8pPr>
            <a:lvl9pPr marL="2081906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8992" y="1690060"/>
            <a:ext cx="1670085" cy="307048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920106" y="1192911"/>
            <a:ext cx="1670741" cy="49714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238" indent="0">
              <a:buNone/>
              <a:defRPr sz="1100" b="1"/>
            </a:lvl2pPr>
            <a:lvl3pPr marL="520476" indent="0">
              <a:buNone/>
              <a:defRPr sz="1000" b="1"/>
            </a:lvl3pPr>
            <a:lvl4pPr marL="780715" indent="0">
              <a:buNone/>
              <a:defRPr sz="900" b="1"/>
            </a:lvl4pPr>
            <a:lvl5pPr marL="1040953" indent="0">
              <a:buNone/>
              <a:defRPr sz="900" b="1"/>
            </a:lvl5pPr>
            <a:lvl6pPr marL="1301191" indent="0">
              <a:buNone/>
              <a:defRPr sz="900" b="1"/>
            </a:lvl6pPr>
            <a:lvl7pPr marL="1561429" indent="0">
              <a:buNone/>
              <a:defRPr sz="900" b="1"/>
            </a:lvl7pPr>
            <a:lvl8pPr marL="1821668" indent="0">
              <a:buNone/>
              <a:defRPr sz="900" b="1"/>
            </a:lvl8pPr>
            <a:lvl9pPr marL="2081906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920106" y="1690060"/>
            <a:ext cx="1670741" cy="307048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96914-597C-4D73-B772-92A2109A26E9}" type="datetimeFigureOut">
              <a:rPr lang="es-VE" smtClean="0"/>
              <a:t>07/08/2022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BB84-FD84-4D31-94FD-E6790C0FD0B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5759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96914-597C-4D73-B772-92A2109A26E9}" type="datetimeFigureOut">
              <a:rPr lang="es-VE" smtClean="0"/>
              <a:t>07/08/2022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BB84-FD84-4D31-94FD-E6790C0FD0B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652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96914-597C-4D73-B772-92A2109A26E9}" type="datetimeFigureOut">
              <a:rPr lang="es-VE" smtClean="0"/>
              <a:t>07/08/2022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BB84-FD84-4D31-94FD-E6790C0FD0B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46692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8992" y="212183"/>
            <a:ext cx="1243541" cy="903010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77812" y="212184"/>
            <a:ext cx="2113034" cy="454835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8992" y="1115193"/>
            <a:ext cx="1243541" cy="3645347"/>
          </a:xfrm>
        </p:spPr>
        <p:txBody>
          <a:bodyPr/>
          <a:lstStyle>
            <a:lvl1pPr marL="0" indent="0">
              <a:buNone/>
              <a:defRPr sz="800"/>
            </a:lvl1pPr>
            <a:lvl2pPr marL="260238" indent="0">
              <a:buNone/>
              <a:defRPr sz="700"/>
            </a:lvl2pPr>
            <a:lvl3pPr marL="520476" indent="0">
              <a:buNone/>
              <a:defRPr sz="600"/>
            </a:lvl3pPr>
            <a:lvl4pPr marL="780715" indent="0">
              <a:buNone/>
              <a:defRPr sz="500"/>
            </a:lvl4pPr>
            <a:lvl5pPr marL="1040953" indent="0">
              <a:buNone/>
              <a:defRPr sz="500"/>
            </a:lvl5pPr>
            <a:lvl6pPr marL="1301191" indent="0">
              <a:buNone/>
              <a:defRPr sz="500"/>
            </a:lvl6pPr>
            <a:lvl7pPr marL="1561429" indent="0">
              <a:buNone/>
              <a:defRPr sz="500"/>
            </a:lvl7pPr>
            <a:lvl8pPr marL="1821668" indent="0">
              <a:buNone/>
              <a:defRPr sz="500"/>
            </a:lvl8pPr>
            <a:lvl9pPr marL="2081906" indent="0">
              <a:buNone/>
              <a:defRPr sz="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96914-597C-4D73-B772-92A2109A26E9}" type="datetimeFigureOut">
              <a:rPr lang="es-VE" smtClean="0"/>
              <a:t>07/08/2022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BB84-FD84-4D31-94FD-E6790C0FD0B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101646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0875" y="3730467"/>
            <a:ext cx="2267903" cy="440403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740875" y="476177"/>
            <a:ext cx="2267903" cy="3197543"/>
          </a:xfrm>
        </p:spPr>
        <p:txBody>
          <a:bodyPr/>
          <a:lstStyle>
            <a:lvl1pPr marL="0" indent="0">
              <a:buNone/>
              <a:defRPr sz="1800"/>
            </a:lvl1pPr>
            <a:lvl2pPr marL="260238" indent="0">
              <a:buNone/>
              <a:defRPr sz="1600"/>
            </a:lvl2pPr>
            <a:lvl3pPr marL="520476" indent="0">
              <a:buNone/>
              <a:defRPr sz="1400"/>
            </a:lvl3pPr>
            <a:lvl4pPr marL="780715" indent="0">
              <a:buNone/>
              <a:defRPr sz="1100"/>
            </a:lvl4pPr>
            <a:lvl5pPr marL="1040953" indent="0">
              <a:buNone/>
              <a:defRPr sz="1100"/>
            </a:lvl5pPr>
            <a:lvl6pPr marL="1301191" indent="0">
              <a:buNone/>
              <a:defRPr sz="1100"/>
            </a:lvl6pPr>
            <a:lvl7pPr marL="1561429" indent="0">
              <a:buNone/>
              <a:defRPr sz="1100"/>
            </a:lvl7pPr>
            <a:lvl8pPr marL="1821668" indent="0">
              <a:buNone/>
              <a:defRPr sz="1100"/>
            </a:lvl8pPr>
            <a:lvl9pPr marL="2081906" indent="0">
              <a:buNone/>
              <a:defRPr sz="11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40875" y="4170869"/>
            <a:ext cx="2267903" cy="625445"/>
          </a:xfrm>
        </p:spPr>
        <p:txBody>
          <a:bodyPr/>
          <a:lstStyle>
            <a:lvl1pPr marL="0" indent="0">
              <a:buNone/>
              <a:defRPr sz="800"/>
            </a:lvl1pPr>
            <a:lvl2pPr marL="260238" indent="0">
              <a:buNone/>
              <a:defRPr sz="700"/>
            </a:lvl2pPr>
            <a:lvl3pPr marL="520476" indent="0">
              <a:buNone/>
              <a:defRPr sz="600"/>
            </a:lvl3pPr>
            <a:lvl4pPr marL="780715" indent="0">
              <a:buNone/>
              <a:defRPr sz="500"/>
            </a:lvl4pPr>
            <a:lvl5pPr marL="1040953" indent="0">
              <a:buNone/>
              <a:defRPr sz="500"/>
            </a:lvl5pPr>
            <a:lvl6pPr marL="1301191" indent="0">
              <a:buNone/>
              <a:defRPr sz="500"/>
            </a:lvl6pPr>
            <a:lvl7pPr marL="1561429" indent="0">
              <a:buNone/>
              <a:defRPr sz="500"/>
            </a:lvl7pPr>
            <a:lvl8pPr marL="1821668" indent="0">
              <a:buNone/>
              <a:defRPr sz="500"/>
            </a:lvl8pPr>
            <a:lvl9pPr marL="2081906" indent="0">
              <a:buNone/>
              <a:defRPr sz="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96914-597C-4D73-B772-92A2109A26E9}" type="datetimeFigureOut">
              <a:rPr lang="es-VE" smtClean="0"/>
              <a:t>07/08/2022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BB84-FD84-4D31-94FD-E6790C0FD0B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1870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88992" y="213418"/>
            <a:ext cx="3401854" cy="888206"/>
          </a:xfrm>
          <a:prstGeom prst="rect">
            <a:avLst/>
          </a:prstGeom>
        </p:spPr>
        <p:txBody>
          <a:bodyPr vert="horz" lIns="52048" tIns="26024" rIns="52048" bIns="26024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8992" y="1243490"/>
            <a:ext cx="3401854" cy="3517050"/>
          </a:xfrm>
          <a:prstGeom prst="rect">
            <a:avLst/>
          </a:prstGeom>
        </p:spPr>
        <p:txBody>
          <a:bodyPr vert="horz" lIns="52048" tIns="26024" rIns="52048" bIns="2602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88992" y="4939415"/>
            <a:ext cx="881962" cy="283732"/>
          </a:xfrm>
          <a:prstGeom prst="rect">
            <a:avLst/>
          </a:prstGeom>
        </p:spPr>
        <p:txBody>
          <a:bodyPr vert="horz" lIns="52048" tIns="26024" rIns="52048" bIns="26024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96914-597C-4D73-B772-92A2109A26E9}" type="datetimeFigureOut">
              <a:rPr lang="es-VE" smtClean="0"/>
              <a:t>07/08/2022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1445" y="4939415"/>
            <a:ext cx="1196949" cy="283732"/>
          </a:xfrm>
          <a:prstGeom prst="rect">
            <a:avLst/>
          </a:prstGeom>
        </p:spPr>
        <p:txBody>
          <a:bodyPr vert="horz" lIns="52048" tIns="26024" rIns="52048" bIns="26024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708884" y="4939415"/>
            <a:ext cx="881962" cy="283732"/>
          </a:xfrm>
          <a:prstGeom prst="rect">
            <a:avLst/>
          </a:prstGeom>
        </p:spPr>
        <p:txBody>
          <a:bodyPr vert="horz" lIns="52048" tIns="26024" rIns="52048" bIns="26024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BB84-FD84-4D31-94FD-E6790C0FD0B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2921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0476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179" indent="-195179" algn="l" defTabSz="52047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2887" indent="-162649" algn="l" defTabSz="520476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50596" indent="-130119" algn="l" defTabSz="520476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0834" indent="-130119" algn="l" defTabSz="520476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71072" indent="-130119" algn="l" defTabSz="520476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1310" indent="-130119" algn="l" defTabSz="520476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91549" indent="-130119" algn="l" defTabSz="520476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51787" indent="-130119" algn="l" defTabSz="520476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12025" indent="-130119" algn="l" defTabSz="520476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0238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0476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0715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0953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1191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61429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21668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81906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" y="661"/>
            <a:ext cx="3779998" cy="5328577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 rot="21411086">
            <a:off x="249420" y="1882863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lietta Messie" pitchFamily="2" charset="0"/>
              </a:rPr>
              <a:t>Nombre</a:t>
            </a:r>
            <a:endParaRPr lang="es-VE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ulietta Messie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21768" y="3404539"/>
            <a:ext cx="13683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dirty="0" smtClean="0">
                <a:latin typeface="Baar Sophia" pitchFamily="2" charset="0"/>
              </a:rPr>
              <a:t>Día </a:t>
            </a:r>
            <a:r>
              <a:rPr lang="es-VE" b="1" dirty="0" smtClean="0">
                <a:latin typeface="Baar Sophia" pitchFamily="2" charset="0"/>
              </a:rPr>
              <a:t>00 de mes </a:t>
            </a:r>
            <a:r>
              <a:rPr lang="es-VE" dirty="0" smtClean="0">
                <a:latin typeface="Baar Sophia" pitchFamily="2" charset="0"/>
              </a:rPr>
              <a:t>de 2022, a las 00:00 am/pm</a:t>
            </a:r>
            <a:endParaRPr lang="es-VE" dirty="0">
              <a:latin typeface="Baar Sophia" pitchFamily="2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905228" y="3558427"/>
            <a:ext cx="13683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dirty="0" smtClean="0">
                <a:latin typeface="Baar Sophia" pitchFamily="2" charset="0"/>
              </a:rPr>
              <a:t>Con atuendo formal.</a:t>
            </a:r>
            <a:endParaRPr lang="es-VE" dirty="0">
              <a:latin typeface="Baar Sophia" pitchFamily="2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73321" y="4176787"/>
            <a:ext cx="24638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dirty="0" smtClean="0">
                <a:latin typeface="Baar Sophia" pitchFamily="2" charset="0"/>
              </a:rPr>
              <a:t>En [escribir nombre y dirección del lugar].</a:t>
            </a:r>
            <a:endParaRPr lang="es-VE" dirty="0">
              <a:latin typeface="Baar Sophia" pitchFamily="2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51332" y="4578638"/>
            <a:ext cx="24638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dirty="0" smtClean="0">
                <a:solidFill>
                  <a:schemeClr val="bg1"/>
                </a:solidFill>
                <a:latin typeface="Baar Sophia" pitchFamily="2" charset="0"/>
              </a:rPr>
              <a:t>Confirma tu asistencia al (55) 555-5555</a:t>
            </a:r>
            <a:endParaRPr lang="es-VE" dirty="0">
              <a:solidFill>
                <a:schemeClr val="bg1"/>
              </a:solidFill>
              <a:latin typeface="Baar Sophi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42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33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6</cp:revision>
  <dcterms:created xsi:type="dcterms:W3CDTF">2022-08-07T15:58:02Z</dcterms:created>
  <dcterms:modified xsi:type="dcterms:W3CDTF">2022-08-07T16:33:15Z</dcterms:modified>
</cp:coreProperties>
</file>