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001125" cy="72009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66" y="-114"/>
      </p:cViewPr>
      <p:guideLst>
        <p:guide orient="horz" pos="2268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5085" y="2236947"/>
            <a:ext cx="7650956" cy="15435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0169" y="4080510"/>
            <a:ext cx="630078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6645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7217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24241" y="303372"/>
            <a:ext cx="1993999" cy="64508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2243" y="303372"/>
            <a:ext cx="5831979" cy="64508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8543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118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027" y="4627245"/>
            <a:ext cx="7650956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1027" y="3052049"/>
            <a:ext cx="7650956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722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2243" y="1763554"/>
            <a:ext cx="3912989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5251" y="1763554"/>
            <a:ext cx="3912989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801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56" y="288370"/>
            <a:ext cx="810101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1611869"/>
            <a:ext cx="397706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056" y="2283619"/>
            <a:ext cx="397706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447" y="1611869"/>
            <a:ext cx="397862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447" y="2283619"/>
            <a:ext cx="3978622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6379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86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5565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57" y="286702"/>
            <a:ext cx="2961308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9190" y="286703"/>
            <a:ext cx="5031879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0057" y="1506856"/>
            <a:ext cx="2961308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5469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4284" y="5040630"/>
            <a:ext cx="540067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4284" y="643414"/>
            <a:ext cx="540067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4284" y="5635705"/>
            <a:ext cx="540067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336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0056" y="288370"/>
            <a:ext cx="8101013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56" y="1680211"/>
            <a:ext cx="8101013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0056" y="6674168"/>
            <a:ext cx="210026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91D1-A62E-4526-8604-C06BEA1B73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75385" y="6674168"/>
            <a:ext cx="285035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50806" y="6674168"/>
            <a:ext cx="210026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3708C-01D1-4B16-A725-06E770D4C8A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095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01125" cy="72009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807" y="180822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/>
              <a:t>Foto de los novios</a:t>
            </a:r>
            <a:endParaRPr lang="es-VE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988394" y="206983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/>
              <a:t>Foto de los novios</a:t>
            </a:r>
            <a:endParaRPr lang="es-VE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004618" y="206983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/>
              <a:t>Foto de los novios</a:t>
            </a:r>
            <a:endParaRPr lang="es-VE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308874" y="180822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/>
              <a:t>Foto de los novios</a:t>
            </a:r>
            <a:endParaRPr lang="es-VE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214308" y="4320530"/>
            <a:ext cx="4572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800" dirty="0" smtClean="0">
                <a:latin typeface="a Alley Garden" pitchFamily="50" charset="0"/>
              </a:rPr>
              <a:t>Nombre &amp; Nombre</a:t>
            </a:r>
            <a:endParaRPr lang="es-VE" sz="4800" dirty="0">
              <a:latin typeface="a Alley Garden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76426" y="5708821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dirty="0" smtClean="0">
                <a:latin typeface="A Pompadour Sample" pitchFamily="50" charset="0"/>
              </a:rPr>
              <a:t>24.08.22</a:t>
            </a:r>
            <a:endParaRPr lang="es-VE" sz="2800" dirty="0">
              <a:latin typeface="A Pompadour Sample" pitchFamily="50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63911" y="6191153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Cagile" pitchFamily="50" charset="0"/>
              </a:rPr>
              <a:t>La ceremonia tendrá lugar en [nombre del lugar], a las 00:00 a.m./p.m.</a:t>
            </a:r>
          </a:p>
          <a:p>
            <a:pPr algn="ctr"/>
            <a:r>
              <a:rPr lang="es-VE" sz="1600" dirty="0" smtClean="0">
                <a:latin typeface="Cagile" pitchFamily="50" charset="0"/>
              </a:rPr>
              <a:t>Confirma tu asistencia 555-5555.</a:t>
            </a:r>
            <a:endParaRPr lang="es-VE" sz="1600" dirty="0">
              <a:latin typeface="Cagil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39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7</cp:revision>
  <dcterms:created xsi:type="dcterms:W3CDTF">2022-08-25T02:53:57Z</dcterms:created>
  <dcterms:modified xsi:type="dcterms:W3CDTF">2022-08-25T04:56:02Z</dcterms:modified>
</cp:coreProperties>
</file>