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313" cy="5040313"/>
  <p:notesSz cx="6858000" cy="9144000"/>
  <p:defaultTextStyle>
    <a:defPPr>
      <a:defRPr lang="es-VE"/>
    </a:defPPr>
    <a:lvl1pPr marL="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l" defTabSz="5759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8A6"/>
    <a:srgbClr val="F173A9"/>
    <a:srgbClr val="FF7C8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094" y="-90"/>
      </p:cViewPr>
      <p:guideLst>
        <p:guide orient="horz" pos="1588"/>
        <p:guide pos="15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8024" y="1565764"/>
            <a:ext cx="4284266" cy="1080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6047" y="2856177"/>
            <a:ext cx="3528219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5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63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51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3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2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0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D83A-82B6-4947-8942-54CCF0585E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30C9-5B3C-4C44-8E0B-4BAE71EE0F0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4625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D83A-82B6-4947-8942-54CCF0585E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30C9-5B3C-4C44-8E0B-4BAE71EE0F0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9270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14375" y="148177"/>
            <a:ext cx="624789" cy="316069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9134" y="148177"/>
            <a:ext cx="1791236" cy="316069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D83A-82B6-4947-8942-54CCF0585E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30C9-5B3C-4C44-8E0B-4BAE71EE0F0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1323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D83A-82B6-4947-8942-54CCF0585E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30C9-5B3C-4C44-8E0B-4BAE71EE0F0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2456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8150" y="3238868"/>
            <a:ext cx="4284266" cy="100106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8150" y="2136300"/>
            <a:ext cx="4284266" cy="1102568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879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D83A-82B6-4947-8942-54CCF0585E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30C9-5B3C-4C44-8E0B-4BAE71EE0F0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4281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9134" y="864554"/>
            <a:ext cx="1207575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30714" y="864554"/>
            <a:ext cx="1208450" cy="244431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D83A-82B6-4947-8942-54CCF0585E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30C9-5B3C-4C44-8E0B-4BAE71EE0F0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574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5" y="1128237"/>
            <a:ext cx="2227014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2015" y="1598433"/>
            <a:ext cx="2227014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560409" y="1128237"/>
            <a:ext cx="2227888" cy="470195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0" indent="0">
              <a:buNone/>
              <a:defRPr sz="1300" b="1"/>
            </a:lvl2pPr>
            <a:lvl3pPr marL="575981" indent="0">
              <a:buNone/>
              <a:defRPr sz="1100" b="1"/>
            </a:lvl3pPr>
            <a:lvl4pPr marL="863971" indent="0">
              <a:buNone/>
              <a:defRPr sz="1000" b="1"/>
            </a:lvl4pPr>
            <a:lvl5pPr marL="1151961" indent="0">
              <a:buNone/>
              <a:defRPr sz="1000" b="1"/>
            </a:lvl5pPr>
            <a:lvl6pPr marL="1439951" indent="0">
              <a:buNone/>
              <a:defRPr sz="1000" b="1"/>
            </a:lvl6pPr>
            <a:lvl7pPr marL="1727942" indent="0">
              <a:buNone/>
              <a:defRPr sz="1000" b="1"/>
            </a:lvl7pPr>
            <a:lvl8pPr marL="2015932" indent="0">
              <a:buNone/>
              <a:defRPr sz="1000" b="1"/>
            </a:lvl8pPr>
            <a:lvl9pPr marL="2303922" indent="0">
              <a:buNone/>
              <a:defRPr sz="10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560409" y="1598433"/>
            <a:ext cx="2227888" cy="290401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D83A-82B6-4947-8942-54CCF0585E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30C9-5B3C-4C44-8E0B-4BAE71EE0F0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897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D83A-82B6-4947-8942-54CCF0585E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30C9-5B3C-4C44-8E0B-4BAE71EE0F0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3588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D83A-82B6-4947-8942-54CCF0585E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30C9-5B3C-4C44-8E0B-4BAE71EE0F0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8318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2016" y="200679"/>
            <a:ext cx="1658228" cy="854053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0622" y="200679"/>
            <a:ext cx="2817675" cy="430176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2016" y="1054733"/>
            <a:ext cx="1658228" cy="3447714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D83A-82B6-4947-8942-54CCF0585E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30C9-5B3C-4C44-8E0B-4BAE71EE0F0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842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937" y="3528219"/>
            <a:ext cx="3024188" cy="416526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87937" y="450361"/>
            <a:ext cx="3024188" cy="3024188"/>
          </a:xfrm>
        </p:spPr>
        <p:txBody>
          <a:bodyPr/>
          <a:lstStyle>
            <a:lvl1pPr marL="0" indent="0">
              <a:buNone/>
              <a:defRPr sz="2000"/>
            </a:lvl1pPr>
            <a:lvl2pPr marL="287990" indent="0">
              <a:buNone/>
              <a:defRPr sz="1800"/>
            </a:lvl2pPr>
            <a:lvl3pPr marL="575981" indent="0">
              <a:buNone/>
              <a:defRPr sz="1500"/>
            </a:lvl3pPr>
            <a:lvl4pPr marL="863971" indent="0">
              <a:buNone/>
              <a:defRPr sz="1300"/>
            </a:lvl4pPr>
            <a:lvl5pPr marL="1151961" indent="0">
              <a:buNone/>
              <a:defRPr sz="1300"/>
            </a:lvl5pPr>
            <a:lvl6pPr marL="1439951" indent="0">
              <a:buNone/>
              <a:defRPr sz="1300"/>
            </a:lvl6pPr>
            <a:lvl7pPr marL="1727942" indent="0">
              <a:buNone/>
              <a:defRPr sz="1300"/>
            </a:lvl7pPr>
            <a:lvl8pPr marL="2015932" indent="0">
              <a:buNone/>
              <a:defRPr sz="1300"/>
            </a:lvl8pPr>
            <a:lvl9pPr marL="2303922" indent="0">
              <a:buNone/>
              <a:defRPr sz="13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87937" y="3944746"/>
            <a:ext cx="3024188" cy="591536"/>
          </a:xfrm>
        </p:spPr>
        <p:txBody>
          <a:bodyPr/>
          <a:lstStyle>
            <a:lvl1pPr marL="0" indent="0">
              <a:buNone/>
              <a:defRPr sz="900"/>
            </a:lvl1pPr>
            <a:lvl2pPr marL="287990" indent="0">
              <a:buNone/>
              <a:defRPr sz="800"/>
            </a:lvl2pPr>
            <a:lvl3pPr marL="575981" indent="0">
              <a:buNone/>
              <a:defRPr sz="600"/>
            </a:lvl3pPr>
            <a:lvl4pPr marL="863971" indent="0">
              <a:buNone/>
              <a:defRPr sz="600"/>
            </a:lvl4pPr>
            <a:lvl5pPr marL="1151961" indent="0">
              <a:buNone/>
              <a:defRPr sz="600"/>
            </a:lvl5pPr>
            <a:lvl6pPr marL="1439951" indent="0">
              <a:buNone/>
              <a:defRPr sz="600"/>
            </a:lvl6pPr>
            <a:lvl7pPr marL="1727942" indent="0">
              <a:buNone/>
              <a:defRPr sz="600"/>
            </a:lvl7pPr>
            <a:lvl8pPr marL="2015932" indent="0">
              <a:buNone/>
              <a:defRPr sz="600"/>
            </a:lvl8pPr>
            <a:lvl9pPr marL="23039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D83A-82B6-4947-8942-54CCF0585E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630C9-5B3C-4C44-8E0B-4BAE71EE0F0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6982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2016" y="201846"/>
            <a:ext cx="4536282" cy="840052"/>
          </a:xfrm>
          <a:prstGeom prst="rect">
            <a:avLst/>
          </a:prstGeom>
        </p:spPr>
        <p:txBody>
          <a:bodyPr vert="horz" lIns="57598" tIns="28799" rIns="57598" bIns="28799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2016" y="1176073"/>
            <a:ext cx="4536282" cy="3326374"/>
          </a:xfrm>
          <a:prstGeom prst="rect">
            <a:avLst/>
          </a:prstGeom>
        </p:spPr>
        <p:txBody>
          <a:bodyPr vert="horz" lIns="57598" tIns="28799" rIns="57598" bIns="2879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2016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7D83A-82B6-4947-8942-54CCF0585EDA}" type="datetimeFigureOut">
              <a:rPr lang="es-VE" smtClean="0"/>
              <a:t>25/08/2022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22107" y="4671624"/>
            <a:ext cx="1596099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12224" y="4671624"/>
            <a:ext cx="1176073" cy="268350"/>
          </a:xfrm>
          <a:prstGeom prst="rect">
            <a:avLst/>
          </a:prstGeom>
        </p:spPr>
        <p:txBody>
          <a:bodyPr vert="horz" lIns="57598" tIns="28799" rIns="57598" bIns="28799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30C9-5B3C-4C44-8E0B-4BAE71EE0F09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6571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5981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993" indent="-215993" algn="l" defTabSz="57598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7984" indent="-179994" algn="l" defTabSz="57598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0313" cy="5040313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900100" y="1780460"/>
            <a:ext cx="3564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6000" dirty="0" smtClean="0">
                <a:solidFill>
                  <a:schemeClr val="accent3"/>
                </a:solidFill>
                <a:latin typeface="Bavista Soulare" pitchFamily="50" charset="0"/>
              </a:rPr>
              <a:t>Nombre</a:t>
            </a:r>
            <a:endParaRPr lang="es-VE" sz="6000" dirty="0">
              <a:solidFill>
                <a:schemeClr val="accent3"/>
              </a:solidFill>
              <a:latin typeface="Bavista Soulare" pitchFamily="50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63972" y="1738759"/>
            <a:ext cx="3564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6000" dirty="0" smtClean="0">
                <a:solidFill>
                  <a:srgbClr val="F878A6"/>
                </a:solidFill>
                <a:latin typeface="Bavista Soulare" pitchFamily="50" charset="0"/>
              </a:rPr>
              <a:t>Nombre</a:t>
            </a:r>
            <a:endParaRPr lang="es-VE" sz="6000" dirty="0">
              <a:solidFill>
                <a:srgbClr val="F878A6"/>
              </a:solidFill>
              <a:latin typeface="Bavista Soulare" pitchFamily="50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33940" y="2796123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ansita One" pitchFamily="2" charset="0"/>
              </a:rPr>
              <a:t>Día 00 de mes 2022 | 00:00 a.m.</a:t>
            </a:r>
            <a:endParaRPr lang="es-VE" sz="1200" dirty="0">
              <a:solidFill>
                <a:schemeClr val="tx1">
                  <a:lumMod val="75000"/>
                  <a:lumOff val="25000"/>
                </a:schemeClr>
              </a:solidFill>
              <a:latin typeface="Sansita One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33940" y="3168228"/>
            <a:ext cx="302433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s-VE" sz="1200" dirty="0" smtClean="0">
                <a:solidFill>
                  <a:schemeClr val="accent3">
                    <a:lumMod val="50000"/>
                  </a:schemeClr>
                </a:solidFill>
                <a:latin typeface="Sansita One" pitchFamily="2" charset="0"/>
              </a:rPr>
              <a:t>En la Iglesia «nombre», [dirección de la iglesia].</a:t>
            </a:r>
            <a:endParaRPr lang="es-VE" sz="1200" dirty="0">
              <a:solidFill>
                <a:schemeClr val="accent3">
                  <a:lumMod val="50000"/>
                </a:schemeClr>
              </a:solidFill>
              <a:latin typeface="Sansita One" pitchFamily="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33940" y="3644855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ansita One" pitchFamily="2" charset="0"/>
              </a:rPr>
              <a:t>Después tendremos un almuerzo en [dirección].</a:t>
            </a:r>
            <a:endParaRPr lang="es-VE" dirty="0">
              <a:solidFill>
                <a:schemeClr val="tx1">
                  <a:lumMod val="75000"/>
                  <a:lumOff val="25000"/>
                </a:schemeClr>
              </a:solidFill>
              <a:latin typeface="Sansita On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0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9</cp:revision>
  <dcterms:created xsi:type="dcterms:W3CDTF">2022-08-25T14:54:51Z</dcterms:created>
  <dcterms:modified xsi:type="dcterms:W3CDTF">2022-08-25T15:24:03Z</dcterms:modified>
</cp:coreProperties>
</file>