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5075" cy="5045075"/>
  <p:notesSz cx="6858000" cy="9144000"/>
  <p:defaultTextStyle>
    <a:defPPr>
      <a:defRPr lang="es-VE"/>
    </a:defPPr>
    <a:lvl1pPr marL="0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8265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6529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4794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3058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41323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9588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7852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6117" algn="l" defTabSz="57652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E0F"/>
    <a:srgbClr val="FDE031"/>
    <a:srgbClr val="FCD908"/>
    <a:srgbClr val="EFC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064" y="-108"/>
      </p:cViewPr>
      <p:guideLst>
        <p:guide orient="horz" pos="1589"/>
        <p:guide pos="15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381" y="1567244"/>
            <a:ext cx="4288314" cy="10814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761" y="2858876"/>
            <a:ext cx="3531553" cy="12892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6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4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3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41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9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6765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5693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657679" y="202037"/>
            <a:ext cx="1135142" cy="430466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2254" y="202037"/>
            <a:ext cx="3321341" cy="43046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595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9598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526" y="3241928"/>
            <a:ext cx="4288314" cy="1002008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526" y="2138318"/>
            <a:ext cx="4288314" cy="1103610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826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65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47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305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4132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95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785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611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6926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2254" y="1177185"/>
            <a:ext cx="2228241" cy="33295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4580" y="1177185"/>
            <a:ext cx="2228241" cy="33295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9449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254" y="1129303"/>
            <a:ext cx="2229118" cy="47064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8265" indent="0">
              <a:buNone/>
              <a:defRPr sz="1300" b="1"/>
            </a:lvl2pPr>
            <a:lvl3pPr marL="576529" indent="0">
              <a:buNone/>
              <a:defRPr sz="1100" b="1"/>
            </a:lvl3pPr>
            <a:lvl4pPr marL="864794" indent="0">
              <a:buNone/>
              <a:defRPr sz="1000" b="1"/>
            </a:lvl4pPr>
            <a:lvl5pPr marL="1153058" indent="0">
              <a:buNone/>
              <a:defRPr sz="1000" b="1"/>
            </a:lvl5pPr>
            <a:lvl6pPr marL="1441323" indent="0">
              <a:buNone/>
              <a:defRPr sz="1000" b="1"/>
            </a:lvl6pPr>
            <a:lvl7pPr marL="1729588" indent="0">
              <a:buNone/>
              <a:defRPr sz="1000" b="1"/>
            </a:lvl7pPr>
            <a:lvl8pPr marL="2017852" indent="0">
              <a:buNone/>
              <a:defRPr sz="1000" b="1"/>
            </a:lvl8pPr>
            <a:lvl9pPr marL="2306117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254" y="1599943"/>
            <a:ext cx="2229118" cy="290675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2828" y="1129303"/>
            <a:ext cx="2229993" cy="47064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8265" indent="0">
              <a:buNone/>
              <a:defRPr sz="1300" b="1"/>
            </a:lvl2pPr>
            <a:lvl3pPr marL="576529" indent="0">
              <a:buNone/>
              <a:defRPr sz="1100" b="1"/>
            </a:lvl3pPr>
            <a:lvl4pPr marL="864794" indent="0">
              <a:buNone/>
              <a:defRPr sz="1000" b="1"/>
            </a:lvl4pPr>
            <a:lvl5pPr marL="1153058" indent="0">
              <a:buNone/>
              <a:defRPr sz="1000" b="1"/>
            </a:lvl5pPr>
            <a:lvl6pPr marL="1441323" indent="0">
              <a:buNone/>
              <a:defRPr sz="1000" b="1"/>
            </a:lvl6pPr>
            <a:lvl7pPr marL="1729588" indent="0">
              <a:buNone/>
              <a:defRPr sz="1000" b="1"/>
            </a:lvl7pPr>
            <a:lvl8pPr marL="2017852" indent="0">
              <a:buNone/>
              <a:defRPr sz="1000" b="1"/>
            </a:lvl8pPr>
            <a:lvl9pPr marL="2306117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2828" y="1599943"/>
            <a:ext cx="2229993" cy="290675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4993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3339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7971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254" y="200869"/>
            <a:ext cx="1659795" cy="854860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2484" y="200869"/>
            <a:ext cx="2820337" cy="430583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254" y="1055729"/>
            <a:ext cx="1659795" cy="3450972"/>
          </a:xfrm>
        </p:spPr>
        <p:txBody>
          <a:bodyPr/>
          <a:lstStyle>
            <a:lvl1pPr marL="0" indent="0">
              <a:buNone/>
              <a:defRPr sz="900"/>
            </a:lvl1pPr>
            <a:lvl2pPr marL="288265" indent="0">
              <a:buNone/>
              <a:defRPr sz="800"/>
            </a:lvl2pPr>
            <a:lvl3pPr marL="576529" indent="0">
              <a:buNone/>
              <a:defRPr sz="600"/>
            </a:lvl3pPr>
            <a:lvl4pPr marL="864794" indent="0">
              <a:buNone/>
              <a:defRPr sz="600"/>
            </a:lvl4pPr>
            <a:lvl5pPr marL="1153058" indent="0">
              <a:buNone/>
              <a:defRPr sz="600"/>
            </a:lvl5pPr>
            <a:lvl6pPr marL="1441323" indent="0">
              <a:buNone/>
              <a:defRPr sz="600"/>
            </a:lvl6pPr>
            <a:lvl7pPr marL="1729588" indent="0">
              <a:buNone/>
              <a:defRPr sz="600"/>
            </a:lvl7pPr>
            <a:lvl8pPr marL="2017852" indent="0">
              <a:buNone/>
              <a:defRPr sz="600"/>
            </a:lvl8pPr>
            <a:lvl9pPr marL="2306117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8743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8870" y="3531552"/>
            <a:ext cx="3027045" cy="416920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8870" y="450787"/>
            <a:ext cx="3027045" cy="3027045"/>
          </a:xfrm>
        </p:spPr>
        <p:txBody>
          <a:bodyPr/>
          <a:lstStyle>
            <a:lvl1pPr marL="0" indent="0">
              <a:buNone/>
              <a:defRPr sz="2000"/>
            </a:lvl1pPr>
            <a:lvl2pPr marL="288265" indent="0">
              <a:buNone/>
              <a:defRPr sz="1800"/>
            </a:lvl2pPr>
            <a:lvl3pPr marL="576529" indent="0">
              <a:buNone/>
              <a:defRPr sz="1500"/>
            </a:lvl3pPr>
            <a:lvl4pPr marL="864794" indent="0">
              <a:buNone/>
              <a:defRPr sz="1300"/>
            </a:lvl4pPr>
            <a:lvl5pPr marL="1153058" indent="0">
              <a:buNone/>
              <a:defRPr sz="1300"/>
            </a:lvl5pPr>
            <a:lvl6pPr marL="1441323" indent="0">
              <a:buNone/>
              <a:defRPr sz="1300"/>
            </a:lvl6pPr>
            <a:lvl7pPr marL="1729588" indent="0">
              <a:buNone/>
              <a:defRPr sz="1300"/>
            </a:lvl7pPr>
            <a:lvl8pPr marL="2017852" indent="0">
              <a:buNone/>
              <a:defRPr sz="1300"/>
            </a:lvl8pPr>
            <a:lvl9pPr marL="2306117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8870" y="3948472"/>
            <a:ext cx="3027045" cy="592095"/>
          </a:xfrm>
        </p:spPr>
        <p:txBody>
          <a:bodyPr/>
          <a:lstStyle>
            <a:lvl1pPr marL="0" indent="0">
              <a:buNone/>
              <a:defRPr sz="900"/>
            </a:lvl1pPr>
            <a:lvl2pPr marL="288265" indent="0">
              <a:buNone/>
              <a:defRPr sz="800"/>
            </a:lvl2pPr>
            <a:lvl3pPr marL="576529" indent="0">
              <a:buNone/>
              <a:defRPr sz="600"/>
            </a:lvl3pPr>
            <a:lvl4pPr marL="864794" indent="0">
              <a:buNone/>
              <a:defRPr sz="600"/>
            </a:lvl4pPr>
            <a:lvl5pPr marL="1153058" indent="0">
              <a:buNone/>
              <a:defRPr sz="600"/>
            </a:lvl5pPr>
            <a:lvl6pPr marL="1441323" indent="0">
              <a:buNone/>
              <a:defRPr sz="600"/>
            </a:lvl6pPr>
            <a:lvl7pPr marL="1729588" indent="0">
              <a:buNone/>
              <a:defRPr sz="600"/>
            </a:lvl7pPr>
            <a:lvl8pPr marL="2017852" indent="0">
              <a:buNone/>
              <a:defRPr sz="600"/>
            </a:lvl8pPr>
            <a:lvl9pPr marL="2306117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3430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254" y="202037"/>
            <a:ext cx="4540568" cy="840846"/>
          </a:xfrm>
          <a:prstGeom prst="rect">
            <a:avLst/>
          </a:prstGeom>
        </p:spPr>
        <p:txBody>
          <a:bodyPr vert="horz" lIns="57653" tIns="28826" rIns="57653" bIns="2882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254" y="1177185"/>
            <a:ext cx="4540568" cy="3329516"/>
          </a:xfrm>
          <a:prstGeom prst="rect">
            <a:avLst/>
          </a:prstGeom>
        </p:spPr>
        <p:txBody>
          <a:bodyPr vert="horz" lIns="57653" tIns="28826" rIns="57653" bIns="2882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254" y="4676037"/>
            <a:ext cx="1177184" cy="268604"/>
          </a:xfrm>
          <a:prstGeom prst="rect">
            <a:avLst/>
          </a:prstGeom>
        </p:spPr>
        <p:txBody>
          <a:bodyPr vert="horz" lIns="57653" tIns="28826" rIns="57653" bIns="28826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D04A9-0FA0-4705-9BEB-D67001A61852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3734" y="4676037"/>
            <a:ext cx="1597607" cy="268604"/>
          </a:xfrm>
          <a:prstGeom prst="rect">
            <a:avLst/>
          </a:prstGeom>
        </p:spPr>
        <p:txBody>
          <a:bodyPr vert="horz" lIns="57653" tIns="28826" rIns="57653" bIns="28826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5637" y="4676037"/>
            <a:ext cx="1177184" cy="268604"/>
          </a:xfrm>
          <a:prstGeom prst="rect">
            <a:avLst/>
          </a:prstGeom>
        </p:spPr>
        <p:txBody>
          <a:bodyPr vert="horz" lIns="57653" tIns="28826" rIns="57653" bIns="28826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4275-FE03-459F-A6D3-BA002CB92DC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4902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6529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198" indent="-216198" algn="l" defTabSz="57652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8430" indent="-180165" algn="l" defTabSz="576529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0662" indent="-144132" algn="l" defTabSz="57652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926" indent="-144132" algn="l" defTabSz="576529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191" indent="-144132" algn="l" defTabSz="576529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5455" indent="-144132" algn="l" defTabSz="576529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3720" indent="-144132" algn="l" defTabSz="576529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61985" indent="-144132" algn="l" defTabSz="576529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50249" indent="-144132" algn="l" defTabSz="576529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8265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6529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4794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3058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1323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9588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7852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6117" algn="l" defTabSz="576529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" y="1836"/>
            <a:ext cx="5041402" cy="5041402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77" y="2664716"/>
            <a:ext cx="2025242" cy="237852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3" y="2647328"/>
            <a:ext cx="1440160" cy="2413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100" y="3242617"/>
            <a:ext cx="1325418" cy="994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8 CuadroTexto"/>
          <p:cNvSpPr txBox="1"/>
          <p:nvPr/>
        </p:nvSpPr>
        <p:spPr>
          <a:xfrm>
            <a:off x="1082377" y="794344"/>
            <a:ext cx="2880320" cy="584775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600" b="1" dirty="0" smtClean="0">
                <a:ln w="6350">
                  <a:solidFill>
                    <a:srgbClr val="0070C0"/>
                  </a:solidFill>
                </a:ln>
                <a:solidFill>
                  <a:srgbClr val="F9EE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¡Vamos a celebrar al estilo de </a:t>
            </a:r>
            <a:r>
              <a:rPr lang="es-VE" sz="1600" b="1" dirty="0" err="1" smtClean="0">
                <a:ln w="6350">
                  <a:solidFill>
                    <a:srgbClr val="0070C0"/>
                  </a:solidFill>
                </a:ln>
                <a:solidFill>
                  <a:srgbClr val="F9EE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Toy</a:t>
            </a:r>
            <a:r>
              <a:rPr lang="es-VE" sz="1600" b="1" dirty="0" smtClean="0">
                <a:ln w="6350">
                  <a:solidFill>
                    <a:srgbClr val="0070C0"/>
                  </a:solidFill>
                </a:ln>
                <a:solidFill>
                  <a:srgbClr val="F9EE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s-VE" sz="1600" b="1" dirty="0" err="1" smtClean="0">
                <a:ln w="6350">
                  <a:solidFill>
                    <a:srgbClr val="0070C0"/>
                  </a:solidFill>
                </a:ln>
                <a:solidFill>
                  <a:srgbClr val="F9EE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Story</a:t>
            </a:r>
            <a:r>
              <a:rPr lang="es-VE" sz="1600" b="1" dirty="0" smtClean="0">
                <a:ln w="6350">
                  <a:solidFill>
                    <a:srgbClr val="0070C0"/>
                  </a:solidFill>
                </a:ln>
                <a:solidFill>
                  <a:srgbClr val="F9EE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!</a:t>
            </a:r>
            <a:endParaRPr lang="es-VE" sz="1600" b="1" dirty="0">
              <a:ln w="6350">
                <a:solidFill>
                  <a:srgbClr val="0070C0"/>
                </a:solidFill>
              </a:ln>
              <a:solidFill>
                <a:srgbClr val="F9EE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677465"/>
              </p:ext>
            </p:extLst>
          </p:nvPr>
        </p:nvGraphicFramePr>
        <p:xfrm>
          <a:off x="840845" y="1514425"/>
          <a:ext cx="3363383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33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itchFamily="34" charset="0"/>
                        </a:rPr>
                        <a:t>Día 00 de mes de 2022</a:t>
                      </a:r>
                      <a:endParaRPr lang="es-VE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itchFamily="34" charset="0"/>
                        </a:rPr>
                        <a:t>A las 00:00 a.m./p.m.</a:t>
                      </a:r>
                      <a:endParaRPr lang="es-VE" sz="16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b="1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itchFamily="34" charset="0"/>
                        </a:rPr>
                        <a:t>Escribir la dirección del lugar.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5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12</cp:revision>
  <dcterms:created xsi:type="dcterms:W3CDTF">2022-08-11T05:26:11Z</dcterms:created>
  <dcterms:modified xsi:type="dcterms:W3CDTF">2022-08-11T05:56:06Z</dcterms:modified>
</cp:coreProperties>
</file>