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040313" cy="5040313"/>
  <p:notesSz cx="6858000" cy="9144000"/>
  <p:defaultTextStyle>
    <a:defPPr>
      <a:defRPr lang="es-VE"/>
    </a:defPPr>
    <a:lvl1pPr marL="0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87990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7598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6397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15196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43995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727942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015932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303922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7B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2094" y="-90"/>
      </p:cViewPr>
      <p:guideLst>
        <p:guide orient="horz" pos="1588"/>
        <p:guide pos="15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78024" y="1565764"/>
            <a:ext cx="4284266" cy="1080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6047" y="2856177"/>
            <a:ext cx="3528219" cy="1288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D416-FB25-4EDD-A588-BAC9603D0F13}" type="datetimeFigureOut">
              <a:rPr lang="es-VE" smtClean="0"/>
              <a:t>28/08/2022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607D-D221-4846-AC41-19BE51A4B3C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48931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D416-FB25-4EDD-A588-BAC9603D0F13}" type="datetimeFigureOut">
              <a:rPr lang="es-VE" smtClean="0"/>
              <a:t>28/08/2022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607D-D221-4846-AC41-19BE51A4B3C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17822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654227" y="201847"/>
            <a:ext cx="1134070" cy="4300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2016" y="201847"/>
            <a:ext cx="3318206" cy="43006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D416-FB25-4EDD-A588-BAC9603D0F13}" type="datetimeFigureOut">
              <a:rPr lang="es-VE" smtClean="0"/>
              <a:t>28/08/2022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607D-D221-4846-AC41-19BE51A4B3C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869410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D416-FB25-4EDD-A588-BAC9603D0F13}" type="datetimeFigureOut">
              <a:rPr lang="es-VE" smtClean="0"/>
              <a:t>28/08/2022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607D-D221-4846-AC41-19BE51A4B3C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59858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8150" y="3238868"/>
            <a:ext cx="4284266" cy="1001062"/>
          </a:xfrm>
        </p:spPr>
        <p:txBody>
          <a:bodyPr anchor="t"/>
          <a:lstStyle>
            <a:lvl1pPr algn="l">
              <a:defRPr sz="25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8150" y="2136300"/>
            <a:ext cx="4284266" cy="1102568"/>
          </a:xfrm>
        </p:spPr>
        <p:txBody>
          <a:bodyPr anchor="b"/>
          <a:lstStyle>
            <a:lvl1pPr marL="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  <a:lvl2pPr marL="28799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D416-FB25-4EDD-A588-BAC9603D0F13}" type="datetimeFigureOut">
              <a:rPr lang="es-VE" smtClean="0"/>
              <a:t>28/08/2022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607D-D221-4846-AC41-19BE51A4B3C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51185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2016" y="1176073"/>
            <a:ext cx="2226138" cy="332637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62159" y="1176073"/>
            <a:ext cx="2226138" cy="332637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D416-FB25-4EDD-A588-BAC9603D0F13}" type="datetimeFigureOut">
              <a:rPr lang="es-VE" smtClean="0"/>
              <a:t>28/08/2022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607D-D221-4846-AC41-19BE51A4B3C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450316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2015" y="1128237"/>
            <a:ext cx="2227014" cy="470195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0" indent="0">
              <a:buNone/>
              <a:defRPr sz="1300" b="1"/>
            </a:lvl2pPr>
            <a:lvl3pPr marL="575981" indent="0">
              <a:buNone/>
              <a:defRPr sz="1100" b="1"/>
            </a:lvl3pPr>
            <a:lvl4pPr marL="863971" indent="0">
              <a:buNone/>
              <a:defRPr sz="1000" b="1"/>
            </a:lvl4pPr>
            <a:lvl5pPr marL="1151961" indent="0">
              <a:buNone/>
              <a:defRPr sz="1000" b="1"/>
            </a:lvl5pPr>
            <a:lvl6pPr marL="1439951" indent="0">
              <a:buNone/>
              <a:defRPr sz="1000" b="1"/>
            </a:lvl6pPr>
            <a:lvl7pPr marL="1727942" indent="0">
              <a:buNone/>
              <a:defRPr sz="1000" b="1"/>
            </a:lvl7pPr>
            <a:lvl8pPr marL="2015932" indent="0">
              <a:buNone/>
              <a:defRPr sz="1000" b="1"/>
            </a:lvl8pPr>
            <a:lvl9pPr marL="2303922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2015" y="1598433"/>
            <a:ext cx="2227014" cy="2904014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560409" y="1128237"/>
            <a:ext cx="2227888" cy="470195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0" indent="0">
              <a:buNone/>
              <a:defRPr sz="1300" b="1"/>
            </a:lvl2pPr>
            <a:lvl3pPr marL="575981" indent="0">
              <a:buNone/>
              <a:defRPr sz="1100" b="1"/>
            </a:lvl3pPr>
            <a:lvl4pPr marL="863971" indent="0">
              <a:buNone/>
              <a:defRPr sz="1000" b="1"/>
            </a:lvl4pPr>
            <a:lvl5pPr marL="1151961" indent="0">
              <a:buNone/>
              <a:defRPr sz="1000" b="1"/>
            </a:lvl5pPr>
            <a:lvl6pPr marL="1439951" indent="0">
              <a:buNone/>
              <a:defRPr sz="1000" b="1"/>
            </a:lvl6pPr>
            <a:lvl7pPr marL="1727942" indent="0">
              <a:buNone/>
              <a:defRPr sz="1000" b="1"/>
            </a:lvl7pPr>
            <a:lvl8pPr marL="2015932" indent="0">
              <a:buNone/>
              <a:defRPr sz="1000" b="1"/>
            </a:lvl8pPr>
            <a:lvl9pPr marL="2303922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560409" y="1598433"/>
            <a:ext cx="2227888" cy="2904014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D416-FB25-4EDD-A588-BAC9603D0F13}" type="datetimeFigureOut">
              <a:rPr lang="es-VE" smtClean="0"/>
              <a:t>28/08/2022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607D-D221-4846-AC41-19BE51A4B3C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769184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D416-FB25-4EDD-A588-BAC9603D0F13}" type="datetimeFigureOut">
              <a:rPr lang="es-VE" smtClean="0"/>
              <a:t>28/08/2022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607D-D221-4846-AC41-19BE51A4B3C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547693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D416-FB25-4EDD-A588-BAC9603D0F13}" type="datetimeFigureOut">
              <a:rPr lang="es-VE" smtClean="0"/>
              <a:t>28/08/2022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607D-D221-4846-AC41-19BE51A4B3C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708201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2016" y="200679"/>
            <a:ext cx="1658228" cy="854053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70622" y="200679"/>
            <a:ext cx="2817675" cy="430176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2016" y="1054733"/>
            <a:ext cx="1658228" cy="3447714"/>
          </a:xfrm>
        </p:spPr>
        <p:txBody>
          <a:bodyPr/>
          <a:lstStyle>
            <a:lvl1pPr marL="0" indent="0">
              <a:buNone/>
              <a:defRPr sz="900"/>
            </a:lvl1pPr>
            <a:lvl2pPr marL="287990" indent="0">
              <a:buNone/>
              <a:defRPr sz="800"/>
            </a:lvl2pPr>
            <a:lvl3pPr marL="575981" indent="0">
              <a:buNone/>
              <a:defRPr sz="600"/>
            </a:lvl3pPr>
            <a:lvl4pPr marL="863971" indent="0">
              <a:buNone/>
              <a:defRPr sz="600"/>
            </a:lvl4pPr>
            <a:lvl5pPr marL="1151961" indent="0">
              <a:buNone/>
              <a:defRPr sz="600"/>
            </a:lvl5pPr>
            <a:lvl6pPr marL="1439951" indent="0">
              <a:buNone/>
              <a:defRPr sz="600"/>
            </a:lvl6pPr>
            <a:lvl7pPr marL="1727942" indent="0">
              <a:buNone/>
              <a:defRPr sz="600"/>
            </a:lvl7pPr>
            <a:lvl8pPr marL="2015932" indent="0">
              <a:buNone/>
              <a:defRPr sz="600"/>
            </a:lvl8pPr>
            <a:lvl9pPr marL="2303922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D416-FB25-4EDD-A588-BAC9603D0F13}" type="datetimeFigureOut">
              <a:rPr lang="es-VE" smtClean="0"/>
              <a:t>28/08/2022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607D-D221-4846-AC41-19BE51A4B3C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097914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87937" y="3528219"/>
            <a:ext cx="3024188" cy="416526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987937" y="450361"/>
            <a:ext cx="3024188" cy="3024188"/>
          </a:xfrm>
        </p:spPr>
        <p:txBody>
          <a:bodyPr/>
          <a:lstStyle>
            <a:lvl1pPr marL="0" indent="0">
              <a:buNone/>
              <a:defRPr sz="2000"/>
            </a:lvl1pPr>
            <a:lvl2pPr marL="287990" indent="0">
              <a:buNone/>
              <a:defRPr sz="1800"/>
            </a:lvl2pPr>
            <a:lvl3pPr marL="575981" indent="0">
              <a:buNone/>
              <a:defRPr sz="1500"/>
            </a:lvl3pPr>
            <a:lvl4pPr marL="863971" indent="0">
              <a:buNone/>
              <a:defRPr sz="1300"/>
            </a:lvl4pPr>
            <a:lvl5pPr marL="1151961" indent="0">
              <a:buNone/>
              <a:defRPr sz="1300"/>
            </a:lvl5pPr>
            <a:lvl6pPr marL="1439951" indent="0">
              <a:buNone/>
              <a:defRPr sz="1300"/>
            </a:lvl6pPr>
            <a:lvl7pPr marL="1727942" indent="0">
              <a:buNone/>
              <a:defRPr sz="1300"/>
            </a:lvl7pPr>
            <a:lvl8pPr marL="2015932" indent="0">
              <a:buNone/>
              <a:defRPr sz="1300"/>
            </a:lvl8pPr>
            <a:lvl9pPr marL="2303922" indent="0">
              <a:buNone/>
              <a:defRPr sz="13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87937" y="3944746"/>
            <a:ext cx="3024188" cy="591536"/>
          </a:xfrm>
        </p:spPr>
        <p:txBody>
          <a:bodyPr/>
          <a:lstStyle>
            <a:lvl1pPr marL="0" indent="0">
              <a:buNone/>
              <a:defRPr sz="900"/>
            </a:lvl1pPr>
            <a:lvl2pPr marL="287990" indent="0">
              <a:buNone/>
              <a:defRPr sz="800"/>
            </a:lvl2pPr>
            <a:lvl3pPr marL="575981" indent="0">
              <a:buNone/>
              <a:defRPr sz="600"/>
            </a:lvl3pPr>
            <a:lvl4pPr marL="863971" indent="0">
              <a:buNone/>
              <a:defRPr sz="600"/>
            </a:lvl4pPr>
            <a:lvl5pPr marL="1151961" indent="0">
              <a:buNone/>
              <a:defRPr sz="600"/>
            </a:lvl5pPr>
            <a:lvl6pPr marL="1439951" indent="0">
              <a:buNone/>
              <a:defRPr sz="600"/>
            </a:lvl6pPr>
            <a:lvl7pPr marL="1727942" indent="0">
              <a:buNone/>
              <a:defRPr sz="600"/>
            </a:lvl7pPr>
            <a:lvl8pPr marL="2015932" indent="0">
              <a:buNone/>
              <a:defRPr sz="600"/>
            </a:lvl8pPr>
            <a:lvl9pPr marL="2303922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D416-FB25-4EDD-A588-BAC9603D0F13}" type="datetimeFigureOut">
              <a:rPr lang="es-VE" smtClean="0"/>
              <a:t>28/08/2022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607D-D221-4846-AC41-19BE51A4B3C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9326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52016" y="201846"/>
            <a:ext cx="4536282" cy="840052"/>
          </a:xfrm>
          <a:prstGeom prst="rect">
            <a:avLst/>
          </a:prstGeom>
        </p:spPr>
        <p:txBody>
          <a:bodyPr vert="horz" lIns="57598" tIns="28799" rIns="57598" bIns="28799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2016" y="1176073"/>
            <a:ext cx="4536282" cy="3326374"/>
          </a:xfrm>
          <a:prstGeom prst="rect">
            <a:avLst/>
          </a:prstGeom>
        </p:spPr>
        <p:txBody>
          <a:bodyPr vert="horz" lIns="57598" tIns="28799" rIns="57598" bIns="2879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52016" y="4671624"/>
            <a:ext cx="1176073" cy="268350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ED416-FB25-4EDD-A588-BAC9603D0F13}" type="datetimeFigureOut">
              <a:rPr lang="es-VE" smtClean="0"/>
              <a:t>28/08/2022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722107" y="4671624"/>
            <a:ext cx="1596099" cy="268350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612224" y="4671624"/>
            <a:ext cx="1176073" cy="268350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B607D-D221-4846-AC41-19BE51A4B3C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01204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75981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5993" indent="-215993" algn="l" defTabSz="57598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67984" indent="-179994" algn="l" defTabSz="575981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spcBef>
          <a:spcPct val="20000"/>
        </a:spcBef>
        <a:buFont typeface="Arial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spcBef>
          <a:spcPct val="20000"/>
        </a:spcBef>
        <a:buFont typeface="Arial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40313" cy="5040313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719956" y="2232124"/>
            <a:ext cx="36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llion Dreams" pitchFamily="2" charset="0"/>
              </a:rPr>
              <a:t>Nombre de la tienda</a:t>
            </a:r>
            <a:endParaRPr lang="es-VE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llion Dreams" pitchFamily="2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955961"/>
              </p:ext>
            </p:extLst>
          </p:nvPr>
        </p:nvGraphicFramePr>
        <p:xfrm>
          <a:off x="840051" y="3312244"/>
          <a:ext cx="3360210" cy="949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4121"/>
                <a:gridCol w="1536089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VE" sz="1200" dirty="0" smtClean="0">
                          <a:solidFill>
                            <a:schemeClr val="bg1"/>
                          </a:solidFill>
                          <a:latin typeface="Baar Sophia" pitchFamily="2" charset="0"/>
                          <a:ea typeface="Arial Unicode MS" pitchFamily="34" charset="-128"/>
                          <a:cs typeface="Arial Unicode MS" pitchFamily="34" charset="-128"/>
                        </a:rPr>
                        <a:t>Día</a:t>
                      </a:r>
                      <a:r>
                        <a:rPr lang="es-VE" sz="1200" baseline="0" dirty="0" smtClean="0">
                          <a:solidFill>
                            <a:schemeClr val="bg1"/>
                          </a:solidFill>
                          <a:latin typeface="Baar Sophia" pitchFamily="2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s-VE" sz="1500" baseline="0" dirty="0" smtClean="0">
                          <a:solidFill>
                            <a:srgbClr val="857B4B"/>
                          </a:solidFill>
                          <a:latin typeface="Baar Sophia" pitchFamily="2" charset="0"/>
                          <a:ea typeface="Arial Unicode MS" pitchFamily="34" charset="-128"/>
                          <a:cs typeface="Arial Unicode MS" pitchFamily="34" charset="-128"/>
                        </a:rPr>
                        <a:t>00</a:t>
                      </a:r>
                      <a:r>
                        <a:rPr lang="es-VE" sz="1200" baseline="0" dirty="0" smtClean="0">
                          <a:solidFill>
                            <a:schemeClr val="bg1"/>
                          </a:solidFill>
                          <a:latin typeface="Baar Sophia" pitchFamily="2" charset="0"/>
                          <a:ea typeface="Arial Unicode MS" pitchFamily="34" charset="-128"/>
                          <a:cs typeface="Arial Unicode MS" pitchFamily="34" charset="-128"/>
                        </a:rPr>
                        <a:t> de mes de 2022</a:t>
                      </a:r>
                      <a:endParaRPr lang="es-VE" sz="1200" dirty="0">
                        <a:solidFill>
                          <a:schemeClr val="bg1"/>
                        </a:solidFill>
                        <a:latin typeface="Baar Sophia" pitchFamily="2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rgbClr val="857B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200" dirty="0" smtClean="0">
                          <a:solidFill>
                            <a:schemeClr val="bg1"/>
                          </a:solidFill>
                          <a:latin typeface="Baar Sophia" pitchFamily="2" charset="0"/>
                        </a:rPr>
                        <a:t>Hora: 00:00 p.m.</a:t>
                      </a:r>
                      <a:endParaRPr lang="es-VE" sz="1200" dirty="0">
                        <a:solidFill>
                          <a:schemeClr val="bg1"/>
                        </a:solidFill>
                        <a:latin typeface="Baar Sophia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57B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VE" sz="1600" b="0" dirty="0" smtClean="0">
                          <a:solidFill>
                            <a:srgbClr val="857B4B"/>
                          </a:solidFill>
                          <a:latin typeface="Baar Sophia" pitchFamily="2" charset="0"/>
                        </a:rPr>
                        <a:t>Dirección:</a:t>
                      </a:r>
                      <a:r>
                        <a:rPr lang="es-VE" sz="1600" b="0" baseline="0" dirty="0" smtClean="0">
                          <a:solidFill>
                            <a:srgbClr val="857B4B"/>
                          </a:solidFill>
                          <a:latin typeface="Baar Sophia" pitchFamily="2" charset="0"/>
                        </a:rPr>
                        <a:t> escribe aquí la dirección del lugar.</a:t>
                      </a:r>
                      <a:endParaRPr lang="es-VE" sz="1600" b="0" dirty="0">
                        <a:solidFill>
                          <a:srgbClr val="857B4B"/>
                        </a:solidFill>
                        <a:latin typeface="Baar Sophia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52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24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</dc:creator>
  <cp:lastModifiedBy>Alexandra</cp:lastModifiedBy>
  <cp:revision>8</cp:revision>
  <dcterms:created xsi:type="dcterms:W3CDTF">2022-08-29T03:20:10Z</dcterms:created>
  <dcterms:modified xsi:type="dcterms:W3CDTF">2022-08-29T04:04:02Z</dcterms:modified>
</cp:coreProperties>
</file>