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40538" cy="6840538"/>
  <p:notesSz cx="6858000" cy="9144000"/>
  <p:defaultTextStyle>
    <a:defPPr>
      <a:defRPr lang="es-VE"/>
    </a:defPPr>
    <a:lvl1pPr marL="0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0860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172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258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344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430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516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3602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2688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62" y="-96"/>
      </p:cViewPr>
      <p:guideLst>
        <p:guide orient="horz" pos="2155"/>
        <p:guide pos="21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3041" y="2125001"/>
            <a:ext cx="5814457" cy="14662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6081" y="3876305"/>
            <a:ext cx="4788377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0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3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4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5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6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360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283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11230" y="273939"/>
            <a:ext cx="1150778" cy="582079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5333" y="273939"/>
            <a:ext cx="3341888" cy="582079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5806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6643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356" y="4395679"/>
            <a:ext cx="5814457" cy="1358607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356" y="2899312"/>
            <a:ext cx="5814457" cy="149636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08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817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725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634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543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451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360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268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9910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5333" y="1591376"/>
            <a:ext cx="2245739" cy="4503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15081" y="1591376"/>
            <a:ext cx="2246927" cy="4503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0727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027" y="273939"/>
            <a:ext cx="6156484" cy="114009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027" y="1531204"/>
            <a:ext cx="3022426" cy="63813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0860" indent="0">
              <a:buNone/>
              <a:defRPr sz="1700" b="1"/>
            </a:lvl2pPr>
            <a:lvl3pPr marL="781721" indent="0">
              <a:buNone/>
              <a:defRPr sz="1500" b="1"/>
            </a:lvl3pPr>
            <a:lvl4pPr marL="1172581" indent="0">
              <a:buNone/>
              <a:defRPr sz="1400" b="1"/>
            </a:lvl4pPr>
            <a:lvl5pPr marL="1563441" indent="0">
              <a:buNone/>
              <a:defRPr sz="1400" b="1"/>
            </a:lvl5pPr>
            <a:lvl6pPr marL="1954301" indent="0">
              <a:buNone/>
              <a:defRPr sz="1400" b="1"/>
            </a:lvl6pPr>
            <a:lvl7pPr marL="2345162" indent="0">
              <a:buNone/>
              <a:defRPr sz="1400" b="1"/>
            </a:lvl7pPr>
            <a:lvl8pPr marL="2736022" indent="0">
              <a:buNone/>
              <a:defRPr sz="1400" b="1"/>
            </a:lvl8pPr>
            <a:lvl9pPr marL="3126882" indent="0">
              <a:buNone/>
              <a:defRPr sz="1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027" y="2169337"/>
            <a:ext cx="3022426" cy="394122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74899" y="1531204"/>
            <a:ext cx="3023613" cy="63813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0860" indent="0">
              <a:buNone/>
              <a:defRPr sz="1700" b="1"/>
            </a:lvl2pPr>
            <a:lvl3pPr marL="781721" indent="0">
              <a:buNone/>
              <a:defRPr sz="1500" b="1"/>
            </a:lvl3pPr>
            <a:lvl4pPr marL="1172581" indent="0">
              <a:buNone/>
              <a:defRPr sz="1400" b="1"/>
            </a:lvl4pPr>
            <a:lvl5pPr marL="1563441" indent="0">
              <a:buNone/>
              <a:defRPr sz="1400" b="1"/>
            </a:lvl5pPr>
            <a:lvl6pPr marL="1954301" indent="0">
              <a:buNone/>
              <a:defRPr sz="1400" b="1"/>
            </a:lvl6pPr>
            <a:lvl7pPr marL="2345162" indent="0">
              <a:buNone/>
              <a:defRPr sz="1400" b="1"/>
            </a:lvl7pPr>
            <a:lvl8pPr marL="2736022" indent="0">
              <a:buNone/>
              <a:defRPr sz="1400" b="1"/>
            </a:lvl8pPr>
            <a:lvl9pPr marL="3126882" indent="0">
              <a:buNone/>
              <a:defRPr sz="1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74899" y="2169337"/>
            <a:ext cx="3023613" cy="394122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2458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0034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6410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027" y="272355"/>
            <a:ext cx="2250490" cy="115909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74460" y="272355"/>
            <a:ext cx="3824051" cy="583821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027" y="1431446"/>
            <a:ext cx="2250490" cy="4679119"/>
          </a:xfrm>
        </p:spPr>
        <p:txBody>
          <a:bodyPr/>
          <a:lstStyle>
            <a:lvl1pPr marL="0" indent="0">
              <a:buNone/>
              <a:defRPr sz="1200"/>
            </a:lvl1pPr>
            <a:lvl2pPr marL="390860" indent="0">
              <a:buNone/>
              <a:defRPr sz="1000"/>
            </a:lvl2pPr>
            <a:lvl3pPr marL="781721" indent="0">
              <a:buNone/>
              <a:defRPr sz="900"/>
            </a:lvl3pPr>
            <a:lvl4pPr marL="1172581" indent="0">
              <a:buNone/>
              <a:defRPr sz="800"/>
            </a:lvl4pPr>
            <a:lvl5pPr marL="1563441" indent="0">
              <a:buNone/>
              <a:defRPr sz="800"/>
            </a:lvl5pPr>
            <a:lvl6pPr marL="1954301" indent="0">
              <a:buNone/>
              <a:defRPr sz="800"/>
            </a:lvl6pPr>
            <a:lvl7pPr marL="2345162" indent="0">
              <a:buNone/>
              <a:defRPr sz="800"/>
            </a:lvl7pPr>
            <a:lvl8pPr marL="2736022" indent="0">
              <a:buNone/>
              <a:defRPr sz="800"/>
            </a:lvl8pPr>
            <a:lvl9pPr marL="3126882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033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0793" y="4788377"/>
            <a:ext cx="4104323" cy="56529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0793" y="611215"/>
            <a:ext cx="4104323" cy="4104323"/>
          </a:xfrm>
        </p:spPr>
        <p:txBody>
          <a:bodyPr/>
          <a:lstStyle>
            <a:lvl1pPr marL="0" indent="0">
              <a:buNone/>
              <a:defRPr sz="2700"/>
            </a:lvl1pPr>
            <a:lvl2pPr marL="390860" indent="0">
              <a:buNone/>
              <a:defRPr sz="2400"/>
            </a:lvl2pPr>
            <a:lvl3pPr marL="781721" indent="0">
              <a:buNone/>
              <a:defRPr sz="2100"/>
            </a:lvl3pPr>
            <a:lvl4pPr marL="1172581" indent="0">
              <a:buNone/>
              <a:defRPr sz="1700"/>
            </a:lvl4pPr>
            <a:lvl5pPr marL="1563441" indent="0">
              <a:buNone/>
              <a:defRPr sz="1700"/>
            </a:lvl5pPr>
            <a:lvl6pPr marL="1954301" indent="0">
              <a:buNone/>
              <a:defRPr sz="1700"/>
            </a:lvl6pPr>
            <a:lvl7pPr marL="2345162" indent="0">
              <a:buNone/>
              <a:defRPr sz="1700"/>
            </a:lvl7pPr>
            <a:lvl8pPr marL="2736022" indent="0">
              <a:buNone/>
              <a:defRPr sz="1700"/>
            </a:lvl8pPr>
            <a:lvl9pPr marL="3126882" indent="0">
              <a:buNone/>
              <a:defRPr sz="17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0793" y="5353671"/>
            <a:ext cx="4104323" cy="802813"/>
          </a:xfrm>
        </p:spPr>
        <p:txBody>
          <a:bodyPr/>
          <a:lstStyle>
            <a:lvl1pPr marL="0" indent="0">
              <a:buNone/>
              <a:defRPr sz="1200"/>
            </a:lvl1pPr>
            <a:lvl2pPr marL="390860" indent="0">
              <a:buNone/>
              <a:defRPr sz="1000"/>
            </a:lvl2pPr>
            <a:lvl3pPr marL="781721" indent="0">
              <a:buNone/>
              <a:defRPr sz="900"/>
            </a:lvl3pPr>
            <a:lvl4pPr marL="1172581" indent="0">
              <a:buNone/>
              <a:defRPr sz="800"/>
            </a:lvl4pPr>
            <a:lvl5pPr marL="1563441" indent="0">
              <a:buNone/>
              <a:defRPr sz="800"/>
            </a:lvl5pPr>
            <a:lvl6pPr marL="1954301" indent="0">
              <a:buNone/>
              <a:defRPr sz="800"/>
            </a:lvl6pPr>
            <a:lvl7pPr marL="2345162" indent="0">
              <a:buNone/>
              <a:defRPr sz="800"/>
            </a:lvl7pPr>
            <a:lvl8pPr marL="2736022" indent="0">
              <a:buNone/>
              <a:defRPr sz="800"/>
            </a:lvl8pPr>
            <a:lvl9pPr marL="3126882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9607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027" y="273939"/>
            <a:ext cx="6156484" cy="1140090"/>
          </a:xfrm>
          <a:prstGeom prst="rect">
            <a:avLst/>
          </a:prstGeom>
        </p:spPr>
        <p:txBody>
          <a:bodyPr vert="horz" lIns="78172" tIns="39086" rIns="78172" bIns="3908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027" y="1596126"/>
            <a:ext cx="6156484" cy="4514439"/>
          </a:xfrm>
          <a:prstGeom prst="rect">
            <a:avLst/>
          </a:prstGeom>
        </p:spPr>
        <p:txBody>
          <a:bodyPr vert="horz" lIns="78172" tIns="39086" rIns="78172" bIns="390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027" y="6340166"/>
            <a:ext cx="1596126" cy="364195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81EA5-400F-48F5-9D09-0EA6805A3D00}" type="datetimeFigureOut">
              <a:rPr lang="es-VE" smtClean="0"/>
              <a:t>05/08/2022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37184" y="6340166"/>
            <a:ext cx="2166170" cy="364195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02385" y="6340166"/>
            <a:ext cx="1596126" cy="364195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3E48-8AFD-4F76-8150-11BC3B46F74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844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1721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145" indent="-293145" algn="l" defTabSz="78172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5148" indent="-244288" algn="l" defTabSz="78172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7151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11" indent="-195430" algn="l" defTabSz="781721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8871" indent="-195430" algn="l" defTabSz="781721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9732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0592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1452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2312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860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172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258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344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430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516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602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688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40538" cy="684053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944105" y="1260029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Georgia" pitchFamily="18" charset="0"/>
              </a:rPr>
              <a:t>¡NOS CASAMOS!</a:t>
            </a:r>
            <a:endParaRPr lang="es-VE" sz="1600" dirty="0">
              <a:latin typeface="Georgia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78031" y="1603618"/>
            <a:ext cx="4284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800" dirty="0" smtClean="0">
                <a:latin typeface="Julietta Messie" pitchFamily="2" charset="0"/>
              </a:rPr>
              <a:t>Nombre &amp; Nombre</a:t>
            </a:r>
            <a:endParaRPr lang="es-VE" sz="4800" dirty="0">
              <a:latin typeface="Julietta Messie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16113" y="2556173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Baar Sophia" pitchFamily="2" charset="0"/>
              </a:rPr>
              <a:t>TE ESPERAMOS</a:t>
            </a:r>
            <a:endParaRPr lang="es-VE" sz="1600" dirty="0">
              <a:latin typeface="Baar Sophia" pitchFamily="2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2089721" y="2988256"/>
            <a:ext cx="2661096" cy="652152"/>
            <a:chOff x="2199333" y="3200165"/>
            <a:chExt cx="2661096" cy="652152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2205894" y="3204245"/>
              <a:ext cx="7560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3996333" y="3204245"/>
              <a:ext cx="7560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2205894" y="3852317"/>
              <a:ext cx="7560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3996333" y="3852317"/>
              <a:ext cx="7560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2199333" y="3360691"/>
              <a:ext cx="7692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600" dirty="0" smtClean="0">
                  <a:latin typeface="Georgia" pitchFamily="18" charset="0"/>
                </a:rPr>
                <a:t>DÍA</a:t>
              </a:r>
              <a:endParaRPr lang="es-VE" sz="1600" dirty="0">
                <a:latin typeface="Georgia" pitchFamily="18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119115" y="3200165"/>
              <a:ext cx="7692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3600" dirty="0" smtClean="0">
                  <a:latin typeface="Georgia" pitchFamily="18" charset="0"/>
                </a:rPr>
                <a:t>00</a:t>
              </a:r>
              <a:endParaRPr lang="es-VE" sz="3600" dirty="0">
                <a:latin typeface="Georgia" pitchFamily="18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888321" y="3354054"/>
              <a:ext cx="972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600" dirty="0" smtClean="0">
                  <a:latin typeface="Georgia" pitchFamily="18" charset="0"/>
                </a:rPr>
                <a:t>DE MES</a:t>
              </a:r>
              <a:endParaRPr lang="es-VE" sz="1600" dirty="0">
                <a:latin typeface="Georgia" pitchFamily="18" charset="0"/>
              </a:endParaRPr>
            </a:p>
          </p:txBody>
        </p:sp>
      </p:grpSp>
      <p:sp>
        <p:nvSpPr>
          <p:cNvPr id="17" name="16 CuadroTexto"/>
          <p:cNvSpPr txBox="1"/>
          <p:nvPr/>
        </p:nvSpPr>
        <p:spPr>
          <a:xfrm>
            <a:off x="1818091" y="3869883"/>
            <a:ext cx="3204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Baar Sophia" pitchFamily="2" charset="0"/>
              </a:rPr>
              <a:t>Escribir la dirección del lugar para la ceremonia o para la fiesta.</a:t>
            </a:r>
            <a:endParaRPr lang="es-VE" sz="1600" dirty="0">
              <a:latin typeface="Baar Sophia" pitchFamily="2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818091" y="4646609"/>
            <a:ext cx="3204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Baar Sophia" pitchFamily="2" charset="0"/>
              </a:rPr>
              <a:t>A las 00:00 am/pm</a:t>
            </a:r>
            <a:br>
              <a:rPr lang="es-VE" sz="1600" dirty="0" smtClean="0">
                <a:latin typeface="Baar Sophia" pitchFamily="2" charset="0"/>
              </a:rPr>
            </a:br>
            <a:r>
              <a:rPr lang="es-VE" sz="1600" dirty="0" smtClean="0">
                <a:latin typeface="Baar Sophia" pitchFamily="2" charset="0"/>
              </a:rPr>
              <a:t/>
            </a:r>
            <a:br>
              <a:rPr lang="es-VE" sz="1600" dirty="0" smtClean="0">
                <a:latin typeface="Baar Sophia" pitchFamily="2" charset="0"/>
              </a:rPr>
            </a:br>
            <a:r>
              <a:rPr lang="es-VE" sz="1200" dirty="0" smtClean="0">
                <a:latin typeface="Baar Sophia" pitchFamily="2" charset="0"/>
              </a:rPr>
              <a:t>Por favor, confirma tu asistencia (55) 5555555</a:t>
            </a:r>
            <a:endParaRPr lang="es-VE" sz="1200" dirty="0">
              <a:latin typeface="Baar Sophi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9</cp:revision>
  <dcterms:created xsi:type="dcterms:W3CDTF">2022-08-05T05:06:36Z</dcterms:created>
  <dcterms:modified xsi:type="dcterms:W3CDTF">2022-08-05T07:12:24Z</dcterms:modified>
</cp:coreProperties>
</file>