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313" cy="5040313"/>
  <p:notesSz cx="6858000" cy="9144000"/>
  <p:defaultTextStyle>
    <a:defPPr>
      <a:defRPr lang="es-VE"/>
    </a:defPPr>
    <a:lvl1pPr marL="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799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598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397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5196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995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794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1593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30392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682"/>
    <a:srgbClr val="2B4A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2196" y="-192"/>
      </p:cViewPr>
      <p:guideLst>
        <p:guide orient="horz" pos="1588"/>
        <p:guide pos="15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24" y="1565764"/>
            <a:ext cx="4284266" cy="1080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47" y="2856177"/>
            <a:ext cx="3528219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80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412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14375" y="148177"/>
            <a:ext cx="624789" cy="316069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9134" y="148177"/>
            <a:ext cx="1791236" cy="316069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9876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7931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50" y="3238868"/>
            <a:ext cx="4284266" cy="100106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50" y="2136300"/>
            <a:ext cx="4284266" cy="1102568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8799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9590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9134" y="864554"/>
            <a:ext cx="1207575" cy="244431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30714" y="864554"/>
            <a:ext cx="1208450" cy="244431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25478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201846"/>
            <a:ext cx="4536282" cy="84005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5" y="1128237"/>
            <a:ext cx="2227014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15" y="1598433"/>
            <a:ext cx="2227014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409" y="1128237"/>
            <a:ext cx="2227888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409" y="1598433"/>
            <a:ext cx="2227888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997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5857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7219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200679"/>
            <a:ext cx="1658228" cy="85405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622" y="200679"/>
            <a:ext cx="2817675" cy="43017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16" y="1054733"/>
            <a:ext cx="1658228" cy="3447714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5784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37" y="3528219"/>
            <a:ext cx="3024188" cy="41652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37" y="450361"/>
            <a:ext cx="3024188" cy="3024188"/>
          </a:xfrm>
        </p:spPr>
        <p:txBody>
          <a:bodyPr/>
          <a:lstStyle>
            <a:lvl1pPr marL="0" indent="0">
              <a:buNone/>
              <a:defRPr sz="2000"/>
            </a:lvl1pPr>
            <a:lvl2pPr marL="287990" indent="0">
              <a:buNone/>
              <a:defRPr sz="1800"/>
            </a:lvl2pPr>
            <a:lvl3pPr marL="575981" indent="0">
              <a:buNone/>
              <a:defRPr sz="1500"/>
            </a:lvl3pPr>
            <a:lvl4pPr marL="863971" indent="0">
              <a:buNone/>
              <a:defRPr sz="1300"/>
            </a:lvl4pPr>
            <a:lvl5pPr marL="1151961" indent="0">
              <a:buNone/>
              <a:defRPr sz="1300"/>
            </a:lvl5pPr>
            <a:lvl6pPr marL="1439951" indent="0">
              <a:buNone/>
              <a:defRPr sz="1300"/>
            </a:lvl6pPr>
            <a:lvl7pPr marL="1727942" indent="0">
              <a:buNone/>
              <a:defRPr sz="1300"/>
            </a:lvl7pPr>
            <a:lvl8pPr marL="2015932" indent="0">
              <a:buNone/>
              <a:defRPr sz="1300"/>
            </a:lvl8pPr>
            <a:lvl9pPr marL="2303922" indent="0">
              <a:buNone/>
              <a:defRPr sz="13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37" y="3944746"/>
            <a:ext cx="3024188" cy="591536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082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16" y="201846"/>
            <a:ext cx="4536282" cy="840052"/>
          </a:xfrm>
          <a:prstGeom prst="rect">
            <a:avLst/>
          </a:prstGeom>
        </p:spPr>
        <p:txBody>
          <a:bodyPr vert="horz" lIns="57598" tIns="28799" rIns="57598" bIns="2879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6" y="1176073"/>
            <a:ext cx="4536282" cy="3326374"/>
          </a:xfrm>
          <a:prstGeom prst="rect">
            <a:avLst/>
          </a:prstGeom>
        </p:spPr>
        <p:txBody>
          <a:bodyPr vert="horz" lIns="57598" tIns="28799" rIns="57598" bIns="2879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16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9988A-C511-4A81-8212-9D1BC01FFFDB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107" y="4671624"/>
            <a:ext cx="1596099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224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20FFA-4881-47CF-A9DA-49E884D09C4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442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5981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93" indent="-215993" algn="l" defTabSz="5759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7984" indent="-179994" algn="l" defTabSz="57598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0313" cy="5040313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47948" y="1509259"/>
            <a:ext cx="3744416" cy="1031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s-VE" sz="4000" dirty="0" smtClean="0">
                <a:latin typeface="Westwood Studio" pitchFamily="2" charset="0"/>
              </a:rPr>
              <a:t>Escribir el nombre del gran evento</a:t>
            </a:r>
            <a:endParaRPr lang="es-VE" sz="4000" dirty="0">
              <a:latin typeface="Westwood Studio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92064" y="29537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Westwood Studio" pitchFamily="2" charset="0"/>
                <a:cs typeface="CordiaUPC" pitchFamily="34" charset="-34"/>
              </a:rPr>
              <a:t>e</a:t>
            </a:r>
            <a:r>
              <a:rPr lang="es-V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estwood Studio" pitchFamily="2" charset="0"/>
                <a:cs typeface="CordiaUPC" pitchFamily="34" charset="-34"/>
              </a:rPr>
              <a:t>l 00 de mes de 2022</a:t>
            </a:r>
            <a:endParaRPr lang="es-VE" sz="1800" dirty="0">
              <a:solidFill>
                <a:schemeClr val="tx1">
                  <a:lumMod val="75000"/>
                  <a:lumOff val="25000"/>
                </a:schemeClr>
              </a:solidFill>
              <a:latin typeface="Westwood Studio" pitchFamily="2" charset="0"/>
              <a:cs typeface="CordiaUPC" pitchFamily="34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12144" y="3135437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estwood Studio" pitchFamily="2" charset="0"/>
                <a:cs typeface="CordiaUPC" pitchFamily="34" charset="-34"/>
              </a:rPr>
              <a:t>00:00 h</a:t>
            </a:r>
            <a:endParaRPr lang="es-VE" sz="1800" dirty="0">
              <a:solidFill>
                <a:schemeClr val="tx1">
                  <a:lumMod val="75000"/>
                  <a:lumOff val="25000"/>
                </a:schemeClr>
              </a:solidFill>
              <a:latin typeface="Westwood Studio" pitchFamily="2" charset="0"/>
              <a:cs typeface="CordiaUPC" pitchFamily="34" charset="-34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4132" y="3642770"/>
            <a:ext cx="2330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estwood Studio" pitchFamily="2" charset="0"/>
                <a:cs typeface="CordiaUPC" pitchFamily="34" charset="-34"/>
              </a:rPr>
              <a:t>Nombre y apellido 555-5555</a:t>
            </a:r>
            <a:endParaRPr lang="es-VE" sz="1600" dirty="0">
              <a:solidFill>
                <a:schemeClr val="tx1">
                  <a:lumMod val="75000"/>
                  <a:lumOff val="25000"/>
                </a:schemeClr>
              </a:solidFill>
              <a:latin typeface="Westwood Studio" pitchFamily="2" charset="0"/>
              <a:cs typeface="Cord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06135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</dc:creator>
  <cp:lastModifiedBy>Alexandra</cp:lastModifiedBy>
  <cp:revision>8</cp:revision>
  <dcterms:created xsi:type="dcterms:W3CDTF">2022-09-13T06:35:22Z</dcterms:created>
  <dcterms:modified xsi:type="dcterms:W3CDTF">2022-09-13T06:50:03Z</dcterms:modified>
</cp:coreProperties>
</file>