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94" y="-90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3431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3310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375" y="148177"/>
            <a:ext cx="624789" cy="316069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9134" y="148177"/>
            <a:ext cx="1791236" cy="316069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7164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51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6266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9134" y="864554"/>
            <a:ext cx="1207575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0714" y="864554"/>
            <a:ext cx="1208450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2443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4465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1629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9211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3664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4322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4AF50-AE8F-4DDD-B482-F79CE67982F8}" type="datetimeFigureOut">
              <a:rPr lang="es-VE" smtClean="0"/>
              <a:t>14/09/2022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4BE88-034E-4B44-A5B5-751B687F0C2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0756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73962" y="1007988"/>
            <a:ext cx="3492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VE" sz="1400" dirty="0" smtClean="0">
                <a:latin typeface="Amarillo" pitchFamily="2" charset="0"/>
              </a:rPr>
              <a:t>Vamos a divertirnos con buena música y comida</a:t>
            </a:r>
            <a:endParaRPr lang="es-VE" sz="1400" dirty="0">
              <a:latin typeface="Amarillo" pitchFamily="2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55375"/>
              </p:ext>
            </p:extLst>
          </p:nvPr>
        </p:nvGraphicFramePr>
        <p:xfrm>
          <a:off x="840051" y="2880196"/>
          <a:ext cx="336021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0105"/>
                <a:gridCol w="1680105"/>
              </a:tblGrid>
              <a:tr h="906016">
                <a:tc>
                  <a:txBody>
                    <a:bodyPr/>
                    <a:lstStyle/>
                    <a:p>
                      <a:pPr algn="ctr"/>
                      <a:r>
                        <a:rPr lang="es-VE" sz="1400" dirty="0" smtClean="0">
                          <a:latin typeface="Baar Sophia" pitchFamily="2" charset="0"/>
                        </a:rPr>
                        <a:t>Mes</a:t>
                      </a:r>
                    </a:p>
                    <a:p>
                      <a:pPr algn="ctr"/>
                      <a:r>
                        <a:rPr lang="es-VE" sz="2400" dirty="0" smtClean="0">
                          <a:latin typeface="Baar Sophia" pitchFamily="2" charset="0"/>
                        </a:rPr>
                        <a:t>00</a:t>
                      </a:r>
                    </a:p>
                    <a:p>
                      <a:pPr algn="ctr"/>
                      <a:r>
                        <a:rPr lang="es-VE" sz="1400" dirty="0" smtClean="0">
                          <a:latin typeface="Baar Sophia" pitchFamily="2" charset="0"/>
                        </a:rPr>
                        <a:t>Día</a:t>
                      </a:r>
                    </a:p>
                    <a:p>
                      <a:pPr algn="ctr"/>
                      <a:r>
                        <a:rPr lang="es-VE" sz="1400" dirty="0" smtClean="0">
                          <a:latin typeface="Baar Sophia" pitchFamily="2" charset="0"/>
                        </a:rPr>
                        <a:t>00:00 </a:t>
                      </a:r>
                      <a:r>
                        <a:rPr lang="es-VE" sz="1400" dirty="0" err="1" smtClean="0">
                          <a:latin typeface="Baar Sophia" pitchFamily="2" charset="0"/>
                        </a:rPr>
                        <a:t>hrs</a:t>
                      </a:r>
                      <a:r>
                        <a:rPr lang="es-VE" sz="1400" dirty="0" smtClean="0">
                          <a:latin typeface="Baar Sophia" pitchFamily="2" charset="0"/>
                        </a:rPr>
                        <a:t>.</a:t>
                      </a:r>
                      <a:endParaRPr lang="es-VE" sz="1400" dirty="0">
                        <a:latin typeface="Baar Sophia" pitchFamily="2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400" dirty="0" smtClean="0">
                          <a:latin typeface="Baar Sophia" pitchFamily="2" charset="0"/>
                        </a:rPr>
                        <a:t>Escribir aquí</a:t>
                      </a:r>
                      <a:r>
                        <a:rPr lang="es-VE" sz="1400" baseline="0" dirty="0" smtClean="0">
                          <a:latin typeface="Baar Sophia" pitchFamily="2" charset="0"/>
                        </a:rPr>
                        <a:t> la dirección del lugar.</a:t>
                      </a:r>
                      <a:endParaRPr lang="es-VE" sz="1400" dirty="0">
                        <a:latin typeface="Baar Sophia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9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6</cp:revision>
  <dcterms:created xsi:type="dcterms:W3CDTF">2022-09-14T05:27:13Z</dcterms:created>
  <dcterms:modified xsi:type="dcterms:W3CDTF">2022-09-14T05:50:52Z</dcterms:modified>
</cp:coreProperties>
</file>